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9"/>
  </p:notesMasterIdLst>
  <p:sldIdLst>
    <p:sldId id="256" r:id="rId2"/>
    <p:sldId id="257" r:id="rId3"/>
    <p:sldId id="258" r:id="rId4"/>
    <p:sldId id="264" r:id="rId5"/>
    <p:sldId id="260" r:id="rId6"/>
    <p:sldId id="265" r:id="rId7"/>
    <p:sldId id="262" r:id="rId8"/>
  </p:sldIdLst>
  <p:sldSz cx="13439775" cy="7559675"/>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423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5E1EB"/>
    <a:srgbClr val="7DD3DC"/>
    <a:srgbClr val="000000"/>
    <a:srgbClr val="8AE9F3"/>
    <a:srgbClr val="8AE98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80"/>
    <p:restoredTop sz="94641"/>
  </p:normalViewPr>
  <p:slideViewPr>
    <p:cSldViewPr snapToGrid="0" snapToObjects="1" showGuides="1">
      <p:cViewPr varScale="1">
        <p:scale>
          <a:sx n="116" d="100"/>
          <a:sy n="116" d="100"/>
        </p:scale>
        <p:origin x="376" y="192"/>
      </p:cViewPr>
      <p:guideLst>
        <p:guide orient="horz" pos="2381"/>
        <p:guide pos="4234"/>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171" d="100"/>
          <a:sy n="171" d="100"/>
        </p:scale>
        <p:origin x="6552"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C28446-8634-7A46-AE80-3273A8B3EB02}" type="datetimeFigureOut">
              <a:rPr lang="fr-FR" smtClean="0"/>
              <a:t>06/08/2019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66B64D-DB26-1E4E-A8B0-6B46CD636D65}" type="slidenum">
              <a:rPr lang="fr-FR" smtClean="0"/>
              <a:t>‹nr.›</a:t>
            </a:fld>
            <a:endParaRPr lang="fr-FR"/>
          </a:p>
        </p:txBody>
      </p:sp>
    </p:spTree>
    <p:extLst>
      <p:ext uri="{BB962C8B-B14F-4D97-AF65-F5344CB8AC3E}">
        <p14:creationId xmlns:p14="http://schemas.microsoft.com/office/powerpoint/2010/main" val="634615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page">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C318FF06-992F-434B-BD23-9A3F80B9FDAA}"/>
              </a:ext>
            </a:extLst>
          </p:cNvPr>
          <p:cNvGrpSpPr/>
          <p:nvPr userDrawn="1"/>
        </p:nvGrpSpPr>
        <p:grpSpPr>
          <a:xfrm>
            <a:off x="-3714750" y="-4171"/>
            <a:ext cx="17184021" cy="7568016"/>
            <a:chOff x="-3598355" y="-4171"/>
            <a:chExt cx="17038130" cy="7568016"/>
          </a:xfrm>
        </p:grpSpPr>
        <p:grpSp>
          <p:nvGrpSpPr>
            <p:cNvPr id="9" name="Groupe 8">
              <a:extLst>
                <a:ext uri="{FF2B5EF4-FFF2-40B4-BE49-F238E27FC236}">
                  <a16:creationId xmlns:a16="http://schemas.microsoft.com/office/drawing/2014/main" id="{B5643C3B-CA14-486D-A443-690EDFD92F59}"/>
                </a:ext>
              </a:extLst>
            </p:cNvPr>
            <p:cNvGrpSpPr/>
            <p:nvPr userDrawn="1"/>
          </p:nvGrpSpPr>
          <p:grpSpPr>
            <a:xfrm>
              <a:off x="-3598355" y="-4171"/>
              <a:ext cx="17038130" cy="7568016"/>
              <a:chOff x="-3598355" y="-4171"/>
              <a:chExt cx="17038130" cy="7568016"/>
            </a:xfrm>
          </p:grpSpPr>
          <p:pic>
            <p:nvPicPr>
              <p:cNvPr id="11" name="Image 10">
                <a:extLst>
                  <a:ext uri="{FF2B5EF4-FFF2-40B4-BE49-F238E27FC236}">
                    <a16:creationId xmlns:a16="http://schemas.microsoft.com/office/drawing/2014/main" id="{59A469C7-409B-4DAD-8A67-1F9496066A5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2294" r="-1"/>
              <a:stretch/>
            </p:blipFill>
            <p:spPr>
              <a:xfrm flipH="1">
                <a:off x="0" y="911"/>
                <a:ext cx="10691811" cy="2482318"/>
              </a:xfrm>
              <a:prstGeom prst="rect">
                <a:avLst/>
              </a:prstGeom>
            </p:spPr>
          </p:pic>
          <p:grpSp>
            <p:nvGrpSpPr>
              <p:cNvPr id="12" name="Groupe 11">
                <a:extLst>
                  <a:ext uri="{FF2B5EF4-FFF2-40B4-BE49-F238E27FC236}">
                    <a16:creationId xmlns:a16="http://schemas.microsoft.com/office/drawing/2014/main" id="{10636459-D136-40FA-A381-D4F79DD10739}"/>
                  </a:ext>
                </a:extLst>
              </p:cNvPr>
              <p:cNvGrpSpPr/>
              <p:nvPr userDrawn="1"/>
            </p:nvGrpSpPr>
            <p:grpSpPr>
              <a:xfrm>
                <a:off x="-3598355" y="-4171"/>
                <a:ext cx="17038130" cy="7568016"/>
                <a:chOff x="-3572540" y="-3816"/>
                <a:chExt cx="17038130" cy="7568016"/>
              </a:xfrm>
            </p:grpSpPr>
            <p:grpSp>
              <p:nvGrpSpPr>
                <p:cNvPr id="13" name="Groupe 12">
                  <a:extLst>
                    <a:ext uri="{FF2B5EF4-FFF2-40B4-BE49-F238E27FC236}">
                      <a16:creationId xmlns:a16="http://schemas.microsoft.com/office/drawing/2014/main" id="{4B59230C-9C2E-4D88-8B02-223C188C2F70}"/>
                    </a:ext>
                  </a:extLst>
                </p:cNvPr>
                <p:cNvGrpSpPr/>
                <p:nvPr userDrawn="1"/>
              </p:nvGrpSpPr>
              <p:grpSpPr>
                <a:xfrm>
                  <a:off x="-3572540" y="-3816"/>
                  <a:ext cx="17038130" cy="7568016"/>
                  <a:chOff x="-2852602" y="840704"/>
                  <a:chExt cx="13554431" cy="7568016"/>
                </a:xfrm>
              </p:grpSpPr>
              <p:grpSp>
                <p:nvGrpSpPr>
                  <p:cNvPr id="15" name="Groupe 14">
                    <a:extLst>
                      <a:ext uri="{FF2B5EF4-FFF2-40B4-BE49-F238E27FC236}">
                        <a16:creationId xmlns:a16="http://schemas.microsoft.com/office/drawing/2014/main" id="{8FF5C59B-0810-4612-A0ED-352D3BFB2890}"/>
                      </a:ext>
                    </a:extLst>
                  </p:cNvPr>
                  <p:cNvGrpSpPr/>
                  <p:nvPr userDrawn="1"/>
                </p:nvGrpSpPr>
                <p:grpSpPr>
                  <a:xfrm>
                    <a:off x="-10520" y="851336"/>
                    <a:ext cx="10691813" cy="2482320"/>
                    <a:chOff x="-10520" y="851336"/>
                    <a:chExt cx="10691813" cy="2482320"/>
                  </a:xfrm>
                </p:grpSpPr>
                <p:sp>
                  <p:nvSpPr>
                    <p:cNvPr id="23" name="Rectangle 22">
                      <a:extLst>
                        <a:ext uri="{FF2B5EF4-FFF2-40B4-BE49-F238E27FC236}">
                          <a16:creationId xmlns:a16="http://schemas.microsoft.com/office/drawing/2014/main" id="{4231D327-9A31-44F9-9687-1BA5D5A274E1}"/>
                        </a:ext>
                      </a:extLst>
                    </p:cNvPr>
                    <p:cNvSpPr/>
                    <p:nvPr userDrawn="1"/>
                  </p:nvSpPr>
                  <p:spPr>
                    <a:xfrm>
                      <a:off x="-10520" y="1114773"/>
                      <a:ext cx="10691813" cy="2218883"/>
                    </a:xfrm>
                    <a:prstGeom prst="rect">
                      <a:avLst/>
                    </a:prstGeom>
                    <a:gradFill flip="none" rotWithShape="1">
                      <a:gsLst>
                        <a:gs pos="100000">
                          <a:srgbClr val="000000">
                            <a:lumMod val="100000"/>
                          </a:srgbClr>
                        </a:gs>
                        <a:gs pos="51000">
                          <a:schemeClr val="tx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latin typeface="Peugeot" panose="02000503040000020003" pitchFamily="50" charset="0"/>
                      </a:endParaRPr>
                    </a:p>
                  </p:txBody>
                </p:sp>
                <p:sp>
                  <p:nvSpPr>
                    <p:cNvPr id="24" name="Triangle rectangle 23">
                      <a:extLst>
                        <a:ext uri="{FF2B5EF4-FFF2-40B4-BE49-F238E27FC236}">
                          <a16:creationId xmlns:a16="http://schemas.microsoft.com/office/drawing/2014/main" id="{4220E8A7-13F3-4E26-97A1-495FB242EA88}"/>
                        </a:ext>
                      </a:extLst>
                    </p:cNvPr>
                    <p:cNvSpPr/>
                    <p:nvPr userDrawn="1"/>
                  </p:nvSpPr>
                  <p:spPr>
                    <a:xfrm rot="10800000">
                      <a:off x="4239201" y="851336"/>
                      <a:ext cx="6442092" cy="844521"/>
                    </a:xfrm>
                    <a:prstGeom prst="rtTriangle">
                      <a:avLst/>
                    </a:prstGeom>
                    <a:gradFill>
                      <a:gsLst>
                        <a:gs pos="0">
                          <a:schemeClr val="bg1">
                            <a:alpha val="0"/>
                          </a:schemeClr>
                        </a:gs>
                        <a:gs pos="100000">
                          <a:schemeClr val="bg1">
                            <a:alpha val="7000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grpSp>
              <p:grpSp>
                <p:nvGrpSpPr>
                  <p:cNvPr id="16" name="Groupe 15">
                    <a:extLst>
                      <a:ext uri="{FF2B5EF4-FFF2-40B4-BE49-F238E27FC236}">
                        <a16:creationId xmlns:a16="http://schemas.microsoft.com/office/drawing/2014/main" id="{B4534837-71DB-4806-B545-7FDADE177BD2}"/>
                      </a:ext>
                    </a:extLst>
                  </p:cNvPr>
                  <p:cNvGrpSpPr/>
                  <p:nvPr userDrawn="1"/>
                </p:nvGrpSpPr>
                <p:grpSpPr>
                  <a:xfrm>
                    <a:off x="-2852602" y="840704"/>
                    <a:ext cx="13554431" cy="7568016"/>
                    <a:chOff x="-2842580" y="-3817"/>
                    <a:chExt cx="13554431" cy="7568016"/>
                  </a:xfrm>
                </p:grpSpPr>
                <p:grpSp>
                  <p:nvGrpSpPr>
                    <p:cNvPr id="17" name="Groupe 16">
                      <a:extLst>
                        <a:ext uri="{FF2B5EF4-FFF2-40B4-BE49-F238E27FC236}">
                          <a16:creationId xmlns:a16="http://schemas.microsoft.com/office/drawing/2014/main" id="{50E0A305-0632-4F63-BB04-0A7B2E72F66B}"/>
                        </a:ext>
                      </a:extLst>
                    </p:cNvPr>
                    <p:cNvGrpSpPr/>
                    <p:nvPr userDrawn="1"/>
                  </p:nvGrpSpPr>
                  <p:grpSpPr>
                    <a:xfrm>
                      <a:off x="-2842580" y="-3817"/>
                      <a:ext cx="13534393" cy="7568015"/>
                      <a:chOff x="-2842580" y="-3817"/>
                      <a:chExt cx="13534393" cy="7568015"/>
                    </a:xfrm>
                  </p:grpSpPr>
                  <p:sp>
                    <p:nvSpPr>
                      <p:cNvPr id="21" name="Rectangle 20">
                        <a:extLst>
                          <a:ext uri="{FF2B5EF4-FFF2-40B4-BE49-F238E27FC236}">
                            <a16:creationId xmlns:a16="http://schemas.microsoft.com/office/drawing/2014/main" id="{7CA8F294-859C-40E6-BF41-D92CAD4FCC15}"/>
                          </a:ext>
                        </a:extLst>
                      </p:cNvPr>
                      <p:cNvSpPr/>
                      <p:nvPr userDrawn="1"/>
                    </p:nvSpPr>
                    <p:spPr>
                      <a:xfrm>
                        <a:off x="0" y="2482320"/>
                        <a:ext cx="10691813" cy="50818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latin typeface="Peugeot" panose="02000503040000020003" pitchFamily="50" charset="0"/>
                        </a:endParaRPr>
                      </a:p>
                    </p:txBody>
                  </p:sp>
                  <p:sp>
                    <p:nvSpPr>
                      <p:cNvPr id="22" name="Rectangle 21">
                        <a:extLst>
                          <a:ext uri="{FF2B5EF4-FFF2-40B4-BE49-F238E27FC236}">
                            <a16:creationId xmlns:a16="http://schemas.microsoft.com/office/drawing/2014/main" id="{37BD2DBF-3282-480F-A23C-44D6CB584184}"/>
                          </a:ext>
                        </a:extLst>
                      </p:cNvPr>
                      <p:cNvSpPr/>
                      <p:nvPr userDrawn="1"/>
                    </p:nvSpPr>
                    <p:spPr>
                      <a:xfrm>
                        <a:off x="-2842580" y="-3817"/>
                        <a:ext cx="13533394" cy="2482319"/>
                      </a:xfrm>
                      <a:prstGeom prst="rect">
                        <a:avLst/>
                      </a:prstGeom>
                      <a:gradFill flip="none" rotWithShape="1">
                        <a:gsLst>
                          <a:gs pos="69000">
                            <a:srgbClr val="000000">
                              <a:lumMod val="100000"/>
                            </a:srgbClr>
                          </a:gs>
                          <a:gs pos="42000">
                            <a:schemeClr val="tx1">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latin typeface="Peugeot" panose="02000503040000020003" pitchFamily="50" charset="0"/>
                        </a:endParaRPr>
                      </a:p>
                    </p:txBody>
                  </p:sp>
                </p:grpSp>
                <p:sp>
                  <p:nvSpPr>
                    <p:cNvPr id="18" name="Triangle rectangle 17">
                      <a:extLst>
                        <a:ext uri="{FF2B5EF4-FFF2-40B4-BE49-F238E27FC236}">
                          <a16:creationId xmlns:a16="http://schemas.microsoft.com/office/drawing/2014/main" id="{45A703AC-1059-424A-A05C-864EDF7E8A37}"/>
                        </a:ext>
                      </a:extLst>
                    </p:cNvPr>
                    <p:cNvSpPr/>
                    <p:nvPr userDrawn="1"/>
                  </p:nvSpPr>
                  <p:spPr>
                    <a:xfrm flipH="1">
                      <a:off x="6050163" y="5173362"/>
                      <a:ext cx="4661688" cy="2390836"/>
                    </a:xfrm>
                    <a:prstGeom prst="rtTriangle">
                      <a:avLst/>
                    </a:prstGeom>
                    <a:gradFill>
                      <a:gsLst>
                        <a:gs pos="0">
                          <a:schemeClr val="bg1">
                            <a:alpha val="0"/>
                          </a:schemeClr>
                        </a:gs>
                        <a:gs pos="100000">
                          <a:schemeClr val="bg1"/>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sp>
                  <p:nvSpPr>
                    <p:cNvPr id="19" name="Triangle rectangle 18">
                      <a:extLst>
                        <a:ext uri="{FF2B5EF4-FFF2-40B4-BE49-F238E27FC236}">
                          <a16:creationId xmlns:a16="http://schemas.microsoft.com/office/drawing/2014/main" id="{5BCE1D64-B1C2-4AFE-A05D-EC8EB0C5CF82}"/>
                        </a:ext>
                      </a:extLst>
                    </p:cNvPr>
                    <p:cNvSpPr/>
                    <p:nvPr userDrawn="1"/>
                  </p:nvSpPr>
                  <p:spPr>
                    <a:xfrm>
                      <a:off x="-2" y="6455672"/>
                      <a:ext cx="3814122" cy="1108526"/>
                    </a:xfrm>
                    <a:prstGeom prst="rtTriangle">
                      <a:avLst/>
                    </a:prstGeom>
                    <a:gradFill>
                      <a:gsLst>
                        <a:gs pos="0">
                          <a:srgbClr val="8AE9F3">
                            <a:alpha val="0"/>
                            <a:lumMod val="82000"/>
                            <a:lumOff val="18000"/>
                          </a:srgbClr>
                        </a:gs>
                        <a:gs pos="100000">
                          <a:srgbClr val="8AE9F3">
                            <a:lumMod val="100000"/>
                          </a:srgb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sp>
                  <p:nvSpPr>
                    <p:cNvPr id="20" name="Triangle rectangle 19">
                      <a:extLst>
                        <a:ext uri="{FF2B5EF4-FFF2-40B4-BE49-F238E27FC236}">
                          <a16:creationId xmlns:a16="http://schemas.microsoft.com/office/drawing/2014/main" id="{34E7E5DF-E81D-428F-AD0C-51ACD0657F09}"/>
                        </a:ext>
                      </a:extLst>
                    </p:cNvPr>
                    <p:cNvSpPr/>
                    <p:nvPr userDrawn="1"/>
                  </p:nvSpPr>
                  <p:spPr>
                    <a:xfrm flipH="1">
                      <a:off x="1773798" y="5469925"/>
                      <a:ext cx="7164256" cy="2094274"/>
                    </a:xfrm>
                    <a:prstGeom prst="rtTriangle">
                      <a:avLst/>
                    </a:prstGeom>
                    <a:gradFill>
                      <a:gsLst>
                        <a:gs pos="0">
                          <a:schemeClr val="bg1">
                            <a:alpha val="0"/>
                          </a:schemeClr>
                        </a:gs>
                        <a:gs pos="100000">
                          <a:schemeClr val="bg1">
                            <a:alpha val="5900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grpSp>
            </p:grpSp>
            <p:pic>
              <p:nvPicPr>
                <p:cNvPr id="14" name="Image 13">
                  <a:extLst>
                    <a:ext uri="{FF2B5EF4-FFF2-40B4-BE49-F238E27FC236}">
                      <a16:creationId xmlns:a16="http://schemas.microsoft.com/office/drawing/2014/main" id="{96ADD13E-5C7C-4170-B65F-E4EE4804919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857686" y="506608"/>
                  <a:ext cx="3950556" cy="1249364"/>
                </a:xfrm>
                <a:prstGeom prst="rect">
                  <a:avLst/>
                </a:prstGeom>
              </p:spPr>
            </p:pic>
          </p:grpSp>
        </p:grpSp>
        <p:pic>
          <p:nvPicPr>
            <p:cNvPr id="10" name="Image 9">
              <a:extLst>
                <a:ext uri="{FF2B5EF4-FFF2-40B4-BE49-F238E27FC236}">
                  <a16:creationId xmlns:a16="http://schemas.microsoft.com/office/drawing/2014/main" id="{AFEC7491-0187-4DA9-B400-93CBC70D4385}"/>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864040" y="6371010"/>
              <a:ext cx="944202" cy="708152"/>
            </a:xfrm>
            <a:prstGeom prst="rect">
              <a:avLst/>
            </a:prstGeom>
          </p:spPr>
        </p:pic>
      </p:grpSp>
      <p:sp>
        <p:nvSpPr>
          <p:cNvPr id="2" name="Titre 1">
            <a:extLst>
              <a:ext uri="{FF2B5EF4-FFF2-40B4-BE49-F238E27FC236}">
                <a16:creationId xmlns:a16="http://schemas.microsoft.com/office/drawing/2014/main" id="{E6C7CED1-805D-411B-AF35-2BD8770C1542}"/>
              </a:ext>
            </a:extLst>
          </p:cNvPr>
          <p:cNvSpPr>
            <a:spLocks noGrp="1"/>
          </p:cNvSpPr>
          <p:nvPr>
            <p:ph type="ctrTitle" hasCustomPrompt="1"/>
          </p:nvPr>
        </p:nvSpPr>
        <p:spPr>
          <a:xfrm>
            <a:off x="1679575" y="1236663"/>
            <a:ext cx="10080625" cy="2632075"/>
          </a:xfrm>
        </p:spPr>
        <p:txBody>
          <a:bodyPr anchor="b"/>
          <a:lstStyle>
            <a:lvl1pPr algn="ctr">
              <a:defRPr sz="6000">
                <a:solidFill>
                  <a:schemeClr val="bg1"/>
                </a:solidFill>
                <a:latin typeface="Peugeot" panose="02000503040000020003" pitchFamily="50" charset="0"/>
              </a:defRPr>
            </a:lvl1pPr>
          </a:lstStyle>
          <a:p>
            <a:r>
              <a:rPr lang="fr-FR" dirty="0"/>
              <a:t>COVER PAGE</a:t>
            </a:r>
          </a:p>
        </p:txBody>
      </p:sp>
      <p:sp>
        <p:nvSpPr>
          <p:cNvPr id="3" name="Sous-titre 2">
            <a:extLst>
              <a:ext uri="{FF2B5EF4-FFF2-40B4-BE49-F238E27FC236}">
                <a16:creationId xmlns:a16="http://schemas.microsoft.com/office/drawing/2014/main" id="{2909FE9A-2EED-4014-A13A-76FBB05887D7}"/>
              </a:ext>
            </a:extLst>
          </p:cNvPr>
          <p:cNvSpPr>
            <a:spLocks noGrp="1"/>
          </p:cNvSpPr>
          <p:nvPr>
            <p:ph type="subTitle" idx="1" hasCustomPrompt="1"/>
          </p:nvPr>
        </p:nvSpPr>
        <p:spPr>
          <a:xfrm>
            <a:off x="1679575" y="3970338"/>
            <a:ext cx="10080625" cy="1825625"/>
          </a:xfrm>
        </p:spPr>
        <p:txBody>
          <a:bodyPr/>
          <a:lstStyle>
            <a:lvl1pPr marL="0" indent="0" algn="ctr">
              <a:buNone/>
              <a:defRPr sz="2400">
                <a:solidFill>
                  <a:schemeClr val="bg1"/>
                </a:solidFill>
                <a:latin typeface="Peugeot" panose="02000503040000020003"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SUBTITLE</a:t>
            </a:r>
          </a:p>
        </p:txBody>
      </p:sp>
    </p:spTree>
    <p:extLst>
      <p:ext uri="{BB962C8B-B14F-4D97-AF65-F5344CB8AC3E}">
        <p14:creationId xmlns:p14="http://schemas.microsoft.com/office/powerpoint/2010/main" val="1692715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Page 1">
    <p:spTree>
      <p:nvGrpSpPr>
        <p:cNvPr id="1" name=""/>
        <p:cNvGrpSpPr/>
        <p:nvPr/>
      </p:nvGrpSpPr>
      <p:grpSpPr>
        <a:xfrm>
          <a:off x="0" y="0"/>
          <a:ext cx="0" cy="0"/>
          <a:chOff x="0" y="0"/>
          <a:chExt cx="0" cy="0"/>
        </a:xfrm>
      </p:grpSpPr>
      <p:grpSp>
        <p:nvGrpSpPr>
          <p:cNvPr id="29" name="Groupe 28">
            <a:extLst>
              <a:ext uri="{FF2B5EF4-FFF2-40B4-BE49-F238E27FC236}">
                <a16:creationId xmlns:a16="http://schemas.microsoft.com/office/drawing/2014/main" id="{D832BFE3-8941-4CA4-9AB2-B57FAA9BC88B}"/>
              </a:ext>
            </a:extLst>
          </p:cNvPr>
          <p:cNvGrpSpPr/>
          <p:nvPr userDrawn="1"/>
        </p:nvGrpSpPr>
        <p:grpSpPr>
          <a:xfrm>
            <a:off x="41" y="-5185"/>
            <a:ext cx="13464983" cy="7564199"/>
            <a:chOff x="41" y="-5185"/>
            <a:chExt cx="13464983" cy="7564199"/>
          </a:xfrm>
        </p:grpSpPr>
        <p:grpSp>
          <p:nvGrpSpPr>
            <p:cNvPr id="16" name="Groupe 15">
              <a:extLst>
                <a:ext uri="{FF2B5EF4-FFF2-40B4-BE49-F238E27FC236}">
                  <a16:creationId xmlns:a16="http://schemas.microsoft.com/office/drawing/2014/main" id="{F975E920-4665-45D7-9141-489F6D99D0FF}"/>
                </a:ext>
              </a:extLst>
            </p:cNvPr>
            <p:cNvGrpSpPr/>
            <p:nvPr userDrawn="1"/>
          </p:nvGrpSpPr>
          <p:grpSpPr>
            <a:xfrm>
              <a:off x="41" y="-5185"/>
              <a:ext cx="13464983" cy="7564199"/>
              <a:chOff x="-16" y="0"/>
              <a:chExt cx="10711867" cy="7564199"/>
            </a:xfrm>
          </p:grpSpPr>
          <p:grpSp>
            <p:nvGrpSpPr>
              <p:cNvPr id="18" name="Groupe 17">
                <a:extLst>
                  <a:ext uri="{FF2B5EF4-FFF2-40B4-BE49-F238E27FC236}">
                    <a16:creationId xmlns:a16="http://schemas.microsoft.com/office/drawing/2014/main" id="{3DA06FCF-5E76-46AB-9F98-E0B34FA2985F}"/>
                  </a:ext>
                </a:extLst>
              </p:cNvPr>
              <p:cNvGrpSpPr/>
              <p:nvPr userDrawn="1"/>
            </p:nvGrpSpPr>
            <p:grpSpPr>
              <a:xfrm>
                <a:off x="-16" y="0"/>
                <a:ext cx="10691829" cy="7564198"/>
                <a:chOff x="-16" y="0"/>
                <a:chExt cx="10691829" cy="7564198"/>
              </a:xfrm>
            </p:grpSpPr>
            <p:sp>
              <p:nvSpPr>
                <p:cNvPr id="22" name="Rectangle 21">
                  <a:extLst>
                    <a:ext uri="{FF2B5EF4-FFF2-40B4-BE49-F238E27FC236}">
                      <a16:creationId xmlns:a16="http://schemas.microsoft.com/office/drawing/2014/main" id="{3F9917FC-E229-46E0-9009-C757821EB182}"/>
                    </a:ext>
                  </a:extLst>
                </p:cNvPr>
                <p:cNvSpPr/>
                <p:nvPr userDrawn="1"/>
              </p:nvSpPr>
              <p:spPr>
                <a:xfrm>
                  <a:off x="0" y="2482320"/>
                  <a:ext cx="10691813" cy="50818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23" name="Rectangle 22">
                  <a:extLst>
                    <a:ext uri="{FF2B5EF4-FFF2-40B4-BE49-F238E27FC236}">
                      <a16:creationId xmlns:a16="http://schemas.microsoft.com/office/drawing/2014/main" id="{92636592-858D-4A06-8EA8-B0A641CDB6FA}"/>
                    </a:ext>
                  </a:extLst>
                </p:cNvPr>
                <p:cNvSpPr/>
                <p:nvPr userDrawn="1"/>
              </p:nvSpPr>
              <p:spPr>
                <a:xfrm>
                  <a:off x="-16" y="0"/>
                  <a:ext cx="10691819" cy="24823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grpSp>
          <p:sp>
            <p:nvSpPr>
              <p:cNvPr id="19" name="Triangle rectangle 18">
                <a:extLst>
                  <a:ext uri="{FF2B5EF4-FFF2-40B4-BE49-F238E27FC236}">
                    <a16:creationId xmlns:a16="http://schemas.microsoft.com/office/drawing/2014/main" id="{AD666704-09B5-4982-A465-3AB210466F46}"/>
                  </a:ext>
                </a:extLst>
              </p:cNvPr>
              <p:cNvSpPr/>
              <p:nvPr userDrawn="1"/>
            </p:nvSpPr>
            <p:spPr>
              <a:xfrm flipH="1">
                <a:off x="6050163" y="5173362"/>
                <a:ext cx="4661688" cy="2390836"/>
              </a:xfrm>
              <a:prstGeom prst="rtTriangle">
                <a:avLst/>
              </a:prstGeom>
              <a:gradFill>
                <a:gsLst>
                  <a:gs pos="0">
                    <a:schemeClr val="bg1">
                      <a:alpha val="0"/>
                    </a:schemeClr>
                  </a:gs>
                  <a:gs pos="100000">
                    <a:schemeClr val="bg1"/>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20" name="Triangle rectangle 19">
                <a:extLst>
                  <a:ext uri="{FF2B5EF4-FFF2-40B4-BE49-F238E27FC236}">
                    <a16:creationId xmlns:a16="http://schemas.microsoft.com/office/drawing/2014/main" id="{F391414A-9739-4E21-A8D0-CCC136B3C775}"/>
                  </a:ext>
                </a:extLst>
              </p:cNvPr>
              <p:cNvSpPr/>
              <p:nvPr userDrawn="1"/>
            </p:nvSpPr>
            <p:spPr>
              <a:xfrm>
                <a:off x="-2" y="6455672"/>
                <a:ext cx="3814122" cy="1108526"/>
              </a:xfrm>
              <a:prstGeom prst="rtTriangle">
                <a:avLst/>
              </a:prstGeom>
              <a:gradFill>
                <a:gsLst>
                  <a:gs pos="0">
                    <a:srgbClr val="8AE9F3">
                      <a:alpha val="0"/>
                      <a:lumMod val="82000"/>
                      <a:lumOff val="18000"/>
                    </a:srgbClr>
                  </a:gs>
                  <a:gs pos="100000">
                    <a:srgbClr val="8AE9F3">
                      <a:lumMod val="100000"/>
                    </a:srgb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21" name="Triangle rectangle 20">
                <a:extLst>
                  <a:ext uri="{FF2B5EF4-FFF2-40B4-BE49-F238E27FC236}">
                    <a16:creationId xmlns:a16="http://schemas.microsoft.com/office/drawing/2014/main" id="{5D2079DB-69C9-4B11-B78B-F16675651F0A}"/>
                  </a:ext>
                </a:extLst>
              </p:cNvPr>
              <p:cNvSpPr/>
              <p:nvPr userDrawn="1"/>
            </p:nvSpPr>
            <p:spPr>
              <a:xfrm flipH="1">
                <a:off x="1773798" y="5469925"/>
                <a:ext cx="7164256" cy="2094274"/>
              </a:xfrm>
              <a:prstGeom prst="rtTriangle">
                <a:avLst/>
              </a:prstGeom>
              <a:gradFill>
                <a:gsLst>
                  <a:gs pos="0">
                    <a:schemeClr val="bg1">
                      <a:alpha val="0"/>
                    </a:schemeClr>
                  </a:gs>
                  <a:gs pos="100000">
                    <a:schemeClr val="bg1">
                      <a:alpha val="5900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grpSp>
        <p:pic>
          <p:nvPicPr>
            <p:cNvPr id="28" name="Image 27">
              <a:extLst>
                <a:ext uri="{FF2B5EF4-FFF2-40B4-BE49-F238E27FC236}">
                  <a16:creationId xmlns:a16="http://schemas.microsoft.com/office/drawing/2014/main" id="{7ED08EA2-C927-4EFF-A2F4-78ABFD6351F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21986" y="358651"/>
              <a:ext cx="3950556" cy="1249364"/>
            </a:xfrm>
            <a:prstGeom prst="rect">
              <a:avLst/>
            </a:prstGeom>
          </p:spPr>
        </p:pic>
      </p:grpSp>
      <p:pic>
        <p:nvPicPr>
          <p:cNvPr id="30" name="Image 29">
            <a:extLst>
              <a:ext uri="{FF2B5EF4-FFF2-40B4-BE49-F238E27FC236}">
                <a16:creationId xmlns:a16="http://schemas.microsoft.com/office/drawing/2014/main" id="{3C6A096F-A119-401E-8AE3-1684F33FFF60}"/>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864040" y="6371010"/>
            <a:ext cx="944202" cy="708152"/>
          </a:xfrm>
          <a:prstGeom prst="rect">
            <a:avLst/>
          </a:prstGeom>
        </p:spPr>
      </p:pic>
      <p:sp>
        <p:nvSpPr>
          <p:cNvPr id="3" name="Titre 2">
            <a:extLst>
              <a:ext uri="{FF2B5EF4-FFF2-40B4-BE49-F238E27FC236}">
                <a16:creationId xmlns:a16="http://schemas.microsoft.com/office/drawing/2014/main" id="{8F86979F-5782-4484-B80B-CF868B15FC0A}"/>
              </a:ext>
            </a:extLst>
          </p:cNvPr>
          <p:cNvSpPr>
            <a:spLocks noGrp="1"/>
          </p:cNvSpPr>
          <p:nvPr>
            <p:ph type="title" hasCustomPrompt="1"/>
          </p:nvPr>
        </p:nvSpPr>
        <p:spPr>
          <a:xfrm>
            <a:off x="421986" y="2043447"/>
            <a:ext cx="12522489" cy="4043028"/>
          </a:xfrm>
          <a:prstGeom prst="rect">
            <a:avLst/>
          </a:prstGeom>
        </p:spPr>
        <p:txBody>
          <a:bodyPr>
            <a:normAutofit/>
          </a:bodyPr>
          <a:lstStyle>
            <a:lvl1pPr marL="342900" indent="-342900" algn="l">
              <a:buFont typeface="Arial" panose="020B0604020202020204" pitchFamily="34" charset="0"/>
              <a:buChar char="•"/>
              <a:defRPr sz="2000">
                <a:solidFill>
                  <a:schemeClr val="bg1"/>
                </a:solidFill>
                <a:latin typeface="Peugeot" panose="02000503040000020003" pitchFamily="50" charset="0"/>
              </a:defRPr>
            </a:lvl1pPr>
          </a:lstStyle>
          <a:p>
            <a:r>
              <a:rPr lang="fr-FR" dirty="0"/>
              <a:t>Content Page Option 1</a:t>
            </a:r>
            <a:br>
              <a:rPr lang="fr-FR" dirty="0"/>
            </a:br>
            <a:r>
              <a:rPr lang="fr-FR" dirty="0"/>
              <a:t>Type </a:t>
            </a:r>
            <a:r>
              <a:rPr lang="fr-FR" dirty="0" err="1"/>
              <a:t>your</a:t>
            </a:r>
            <a:r>
              <a:rPr lang="fr-FR" dirty="0"/>
              <a:t> </a:t>
            </a:r>
            <a:r>
              <a:rPr lang="fr-FR" dirty="0" err="1"/>
              <a:t>text</a:t>
            </a:r>
            <a:r>
              <a:rPr lang="fr-FR" dirty="0"/>
              <a:t> </a:t>
            </a:r>
            <a:r>
              <a:rPr lang="fr-FR" dirty="0" err="1"/>
              <a:t>here</a:t>
            </a:r>
            <a:endParaRPr lang="fr-FR" dirty="0"/>
          </a:p>
        </p:txBody>
      </p:sp>
    </p:spTree>
    <p:extLst>
      <p:ext uri="{BB962C8B-B14F-4D97-AF65-F5344CB8AC3E}">
        <p14:creationId xmlns:p14="http://schemas.microsoft.com/office/powerpoint/2010/main" val="4005671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Content Page 2">
    <p:spTree>
      <p:nvGrpSpPr>
        <p:cNvPr id="1" name=""/>
        <p:cNvGrpSpPr/>
        <p:nvPr/>
      </p:nvGrpSpPr>
      <p:grpSpPr>
        <a:xfrm>
          <a:off x="0" y="0"/>
          <a:ext cx="0" cy="0"/>
          <a:chOff x="0" y="0"/>
          <a:chExt cx="0" cy="0"/>
        </a:xfrm>
      </p:grpSpPr>
      <p:grpSp>
        <p:nvGrpSpPr>
          <p:cNvPr id="25" name="Groupe 24">
            <a:extLst>
              <a:ext uri="{FF2B5EF4-FFF2-40B4-BE49-F238E27FC236}">
                <a16:creationId xmlns:a16="http://schemas.microsoft.com/office/drawing/2014/main" id="{9510107D-BA85-46AF-B21C-239AF48C3C95}"/>
              </a:ext>
            </a:extLst>
          </p:cNvPr>
          <p:cNvGrpSpPr/>
          <p:nvPr userDrawn="1"/>
        </p:nvGrpSpPr>
        <p:grpSpPr>
          <a:xfrm>
            <a:off x="41" y="-5185"/>
            <a:ext cx="13464983" cy="7564199"/>
            <a:chOff x="41" y="-5185"/>
            <a:chExt cx="13464983" cy="7564199"/>
          </a:xfrm>
        </p:grpSpPr>
        <p:grpSp>
          <p:nvGrpSpPr>
            <p:cNvPr id="26" name="Groupe 25">
              <a:extLst>
                <a:ext uri="{FF2B5EF4-FFF2-40B4-BE49-F238E27FC236}">
                  <a16:creationId xmlns:a16="http://schemas.microsoft.com/office/drawing/2014/main" id="{303E779C-DC68-4FBC-A47F-B51B8E1D2378}"/>
                </a:ext>
              </a:extLst>
            </p:cNvPr>
            <p:cNvGrpSpPr/>
            <p:nvPr userDrawn="1"/>
          </p:nvGrpSpPr>
          <p:grpSpPr>
            <a:xfrm>
              <a:off x="41" y="-5185"/>
              <a:ext cx="13464983" cy="7564199"/>
              <a:chOff x="-16" y="0"/>
              <a:chExt cx="10711867" cy="7564199"/>
            </a:xfrm>
          </p:grpSpPr>
          <p:grpSp>
            <p:nvGrpSpPr>
              <p:cNvPr id="28" name="Groupe 27">
                <a:extLst>
                  <a:ext uri="{FF2B5EF4-FFF2-40B4-BE49-F238E27FC236}">
                    <a16:creationId xmlns:a16="http://schemas.microsoft.com/office/drawing/2014/main" id="{A330FD40-D82A-48C5-848A-95F51DE07A4C}"/>
                  </a:ext>
                </a:extLst>
              </p:cNvPr>
              <p:cNvGrpSpPr/>
              <p:nvPr userDrawn="1"/>
            </p:nvGrpSpPr>
            <p:grpSpPr>
              <a:xfrm>
                <a:off x="-16" y="0"/>
                <a:ext cx="10691829" cy="7564198"/>
                <a:chOff x="-16" y="0"/>
                <a:chExt cx="10691829" cy="7564198"/>
              </a:xfrm>
            </p:grpSpPr>
            <p:sp>
              <p:nvSpPr>
                <p:cNvPr id="32" name="Rectangle 31">
                  <a:extLst>
                    <a:ext uri="{FF2B5EF4-FFF2-40B4-BE49-F238E27FC236}">
                      <a16:creationId xmlns:a16="http://schemas.microsoft.com/office/drawing/2014/main" id="{24A05538-FD27-4BE6-9B13-73A51C6013E8}"/>
                    </a:ext>
                  </a:extLst>
                </p:cNvPr>
                <p:cNvSpPr/>
                <p:nvPr userDrawn="1"/>
              </p:nvSpPr>
              <p:spPr>
                <a:xfrm>
                  <a:off x="0" y="2482320"/>
                  <a:ext cx="10691813" cy="50818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33" name="Rectangle 32">
                  <a:extLst>
                    <a:ext uri="{FF2B5EF4-FFF2-40B4-BE49-F238E27FC236}">
                      <a16:creationId xmlns:a16="http://schemas.microsoft.com/office/drawing/2014/main" id="{74AD05B3-052C-4FEA-89FE-4B68802FE0A6}"/>
                    </a:ext>
                  </a:extLst>
                </p:cNvPr>
                <p:cNvSpPr/>
                <p:nvPr userDrawn="1"/>
              </p:nvSpPr>
              <p:spPr>
                <a:xfrm>
                  <a:off x="-16" y="0"/>
                  <a:ext cx="10691819" cy="24823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grpSp>
          <p:sp>
            <p:nvSpPr>
              <p:cNvPr id="29" name="Triangle rectangle 28">
                <a:extLst>
                  <a:ext uri="{FF2B5EF4-FFF2-40B4-BE49-F238E27FC236}">
                    <a16:creationId xmlns:a16="http://schemas.microsoft.com/office/drawing/2014/main" id="{8F6A5F3D-DB8F-4701-8263-793E4A1EF701}"/>
                  </a:ext>
                </a:extLst>
              </p:cNvPr>
              <p:cNvSpPr/>
              <p:nvPr userDrawn="1"/>
            </p:nvSpPr>
            <p:spPr>
              <a:xfrm flipH="1">
                <a:off x="6050163" y="5173362"/>
                <a:ext cx="4661688" cy="2390836"/>
              </a:xfrm>
              <a:prstGeom prst="rtTriangle">
                <a:avLst/>
              </a:prstGeom>
              <a:gradFill>
                <a:gsLst>
                  <a:gs pos="0">
                    <a:schemeClr val="bg1">
                      <a:alpha val="0"/>
                    </a:schemeClr>
                  </a:gs>
                  <a:gs pos="100000">
                    <a:schemeClr val="bg1"/>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30" name="Triangle rectangle 29">
                <a:extLst>
                  <a:ext uri="{FF2B5EF4-FFF2-40B4-BE49-F238E27FC236}">
                    <a16:creationId xmlns:a16="http://schemas.microsoft.com/office/drawing/2014/main" id="{3C4D6254-B223-4A18-BAE9-7172F8A12B91}"/>
                  </a:ext>
                </a:extLst>
              </p:cNvPr>
              <p:cNvSpPr/>
              <p:nvPr userDrawn="1"/>
            </p:nvSpPr>
            <p:spPr>
              <a:xfrm>
                <a:off x="-2" y="6455672"/>
                <a:ext cx="3814122" cy="1108526"/>
              </a:xfrm>
              <a:prstGeom prst="rtTriangle">
                <a:avLst/>
              </a:prstGeom>
              <a:gradFill>
                <a:gsLst>
                  <a:gs pos="0">
                    <a:srgbClr val="8AE9F3">
                      <a:alpha val="0"/>
                      <a:lumMod val="82000"/>
                      <a:lumOff val="18000"/>
                    </a:srgbClr>
                  </a:gs>
                  <a:gs pos="100000">
                    <a:srgbClr val="8AE9F3">
                      <a:lumMod val="100000"/>
                    </a:srgb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31" name="Triangle rectangle 30">
                <a:extLst>
                  <a:ext uri="{FF2B5EF4-FFF2-40B4-BE49-F238E27FC236}">
                    <a16:creationId xmlns:a16="http://schemas.microsoft.com/office/drawing/2014/main" id="{FDE44E65-51FD-42AA-B6FF-9C00E0CF4036}"/>
                  </a:ext>
                </a:extLst>
              </p:cNvPr>
              <p:cNvSpPr/>
              <p:nvPr userDrawn="1"/>
            </p:nvSpPr>
            <p:spPr>
              <a:xfrm flipH="1">
                <a:off x="1773798" y="5469925"/>
                <a:ext cx="7164256" cy="2094274"/>
              </a:xfrm>
              <a:prstGeom prst="rtTriangle">
                <a:avLst/>
              </a:prstGeom>
              <a:gradFill>
                <a:gsLst>
                  <a:gs pos="0">
                    <a:schemeClr val="bg1">
                      <a:alpha val="0"/>
                    </a:schemeClr>
                  </a:gs>
                  <a:gs pos="100000">
                    <a:schemeClr val="bg1">
                      <a:alpha val="5900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grpSp>
        <p:pic>
          <p:nvPicPr>
            <p:cNvPr id="27" name="Image 26">
              <a:extLst>
                <a:ext uri="{FF2B5EF4-FFF2-40B4-BE49-F238E27FC236}">
                  <a16:creationId xmlns:a16="http://schemas.microsoft.com/office/drawing/2014/main" id="{00098256-492A-48AC-995B-7046A3E483E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029924" y="358651"/>
              <a:ext cx="3950556" cy="1249364"/>
            </a:xfrm>
            <a:prstGeom prst="rect">
              <a:avLst/>
            </a:prstGeom>
          </p:spPr>
        </p:pic>
      </p:grpSp>
      <p:sp>
        <p:nvSpPr>
          <p:cNvPr id="2" name="Titre 1">
            <a:extLst>
              <a:ext uri="{FF2B5EF4-FFF2-40B4-BE49-F238E27FC236}">
                <a16:creationId xmlns:a16="http://schemas.microsoft.com/office/drawing/2014/main" id="{E6C7CED1-805D-411B-AF35-2BD8770C1542}"/>
              </a:ext>
            </a:extLst>
          </p:cNvPr>
          <p:cNvSpPr>
            <a:spLocks noGrp="1"/>
          </p:cNvSpPr>
          <p:nvPr>
            <p:ph type="ctrTitle" hasCustomPrompt="1"/>
          </p:nvPr>
        </p:nvSpPr>
        <p:spPr>
          <a:xfrm>
            <a:off x="459295" y="251164"/>
            <a:ext cx="7682186" cy="925841"/>
          </a:xfrm>
        </p:spPr>
        <p:txBody>
          <a:bodyPr anchor="b">
            <a:normAutofit/>
          </a:bodyPr>
          <a:lstStyle>
            <a:lvl1pPr algn="l">
              <a:defRPr sz="4400">
                <a:solidFill>
                  <a:srgbClr val="85E1EB"/>
                </a:solidFill>
                <a:latin typeface="Peugeot" panose="02000503040000020003" pitchFamily="50" charset="0"/>
              </a:defRPr>
            </a:lvl1pPr>
          </a:lstStyle>
          <a:p>
            <a:r>
              <a:rPr lang="fr-FR" dirty="0"/>
              <a:t>TITLE</a:t>
            </a:r>
          </a:p>
        </p:txBody>
      </p:sp>
      <p:sp>
        <p:nvSpPr>
          <p:cNvPr id="3" name="Sous-titre 2">
            <a:extLst>
              <a:ext uri="{FF2B5EF4-FFF2-40B4-BE49-F238E27FC236}">
                <a16:creationId xmlns:a16="http://schemas.microsoft.com/office/drawing/2014/main" id="{2909FE9A-2EED-4014-A13A-76FBB05887D7}"/>
              </a:ext>
            </a:extLst>
          </p:cNvPr>
          <p:cNvSpPr>
            <a:spLocks noGrp="1"/>
          </p:cNvSpPr>
          <p:nvPr>
            <p:ph type="subTitle" idx="1" hasCustomPrompt="1"/>
          </p:nvPr>
        </p:nvSpPr>
        <p:spPr>
          <a:xfrm>
            <a:off x="459295" y="2233429"/>
            <a:ext cx="10080625" cy="1825625"/>
          </a:xfrm>
        </p:spPr>
        <p:txBody>
          <a:bodyPr>
            <a:normAutofit/>
          </a:bodyPr>
          <a:lstStyle>
            <a:lvl1pPr marL="0" indent="0" algn="l">
              <a:buNone/>
              <a:defRPr sz="2000">
                <a:solidFill>
                  <a:schemeClr val="bg1"/>
                </a:solidFill>
                <a:latin typeface="Peugeot" panose="02000503040000020003"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Content Page Option 2</a:t>
            </a:r>
            <a:br>
              <a:rPr lang="fr-FR" dirty="0"/>
            </a:br>
            <a:r>
              <a:rPr lang="fr-FR" dirty="0"/>
              <a:t>Type </a:t>
            </a:r>
            <a:r>
              <a:rPr lang="fr-FR" dirty="0" err="1"/>
              <a:t>your</a:t>
            </a:r>
            <a:r>
              <a:rPr lang="fr-FR" dirty="0"/>
              <a:t> </a:t>
            </a:r>
            <a:r>
              <a:rPr lang="fr-FR" dirty="0" err="1"/>
              <a:t>text</a:t>
            </a:r>
            <a:r>
              <a:rPr lang="fr-FR" dirty="0"/>
              <a:t> </a:t>
            </a:r>
            <a:r>
              <a:rPr lang="fr-FR" dirty="0" err="1"/>
              <a:t>here</a:t>
            </a:r>
            <a:endParaRPr lang="fr-FR" dirty="0"/>
          </a:p>
        </p:txBody>
      </p:sp>
      <p:pic>
        <p:nvPicPr>
          <p:cNvPr id="34" name="Image 33">
            <a:extLst>
              <a:ext uri="{FF2B5EF4-FFF2-40B4-BE49-F238E27FC236}">
                <a16:creationId xmlns:a16="http://schemas.microsoft.com/office/drawing/2014/main" id="{48327B87-C2BB-47DF-9D99-CC85102418E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864040" y="6371010"/>
            <a:ext cx="944202" cy="708152"/>
          </a:xfrm>
          <a:prstGeom prst="rect">
            <a:avLst/>
          </a:prstGeom>
        </p:spPr>
      </p:pic>
    </p:spTree>
    <p:extLst>
      <p:ext uri="{BB962C8B-B14F-4D97-AF65-F5344CB8AC3E}">
        <p14:creationId xmlns:p14="http://schemas.microsoft.com/office/powerpoint/2010/main" val="2680294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page 1">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C318FF06-992F-434B-BD23-9A3F80B9FDAA}"/>
              </a:ext>
            </a:extLst>
          </p:cNvPr>
          <p:cNvGrpSpPr/>
          <p:nvPr userDrawn="1"/>
        </p:nvGrpSpPr>
        <p:grpSpPr>
          <a:xfrm>
            <a:off x="-3598356" y="-4171"/>
            <a:ext cx="17219105" cy="7568016"/>
            <a:chOff x="-3598355" y="-4171"/>
            <a:chExt cx="17038130" cy="7568016"/>
          </a:xfrm>
        </p:grpSpPr>
        <p:grpSp>
          <p:nvGrpSpPr>
            <p:cNvPr id="9" name="Groupe 8">
              <a:extLst>
                <a:ext uri="{FF2B5EF4-FFF2-40B4-BE49-F238E27FC236}">
                  <a16:creationId xmlns:a16="http://schemas.microsoft.com/office/drawing/2014/main" id="{B5643C3B-CA14-486D-A443-690EDFD92F59}"/>
                </a:ext>
              </a:extLst>
            </p:cNvPr>
            <p:cNvGrpSpPr/>
            <p:nvPr userDrawn="1"/>
          </p:nvGrpSpPr>
          <p:grpSpPr>
            <a:xfrm>
              <a:off x="-3598355" y="-4171"/>
              <a:ext cx="17038130" cy="7568016"/>
              <a:chOff x="-3598355" y="-4171"/>
              <a:chExt cx="17038130" cy="7568016"/>
            </a:xfrm>
          </p:grpSpPr>
          <p:pic>
            <p:nvPicPr>
              <p:cNvPr id="11" name="Image 10">
                <a:extLst>
                  <a:ext uri="{FF2B5EF4-FFF2-40B4-BE49-F238E27FC236}">
                    <a16:creationId xmlns:a16="http://schemas.microsoft.com/office/drawing/2014/main" id="{59A469C7-409B-4DAD-8A67-1F9496066A5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l="-32294" r="-1"/>
              <a:stretch/>
            </p:blipFill>
            <p:spPr>
              <a:xfrm flipH="1">
                <a:off x="0" y="911"/>
                <a:ext cx="10691811" cy="2482318"/>
              </a:xfrm>
              <a:prstGeom prst="rect">
                <a:avLst/>
              </a:prstGeom>
            </p:spPr>
          </p:pic>
          <p:grpSp>
            <p:nvGrpSpPr>
              <p:cNvPr id="12" name="Groupe 11">
                <a:extLst>
                  <a:ext uri="{FF2B5EF4-FFF2-40B4-BE49-F238E27FC236}">
                    <a16:creationId xmlns:a16="http://schemas.microsoft.com/office/drawing/2014/main" id="{10636459-D136-40FA-A381-D4F79DD10739}"/>
                  </a:ext>
                </a:extLst>
              </p:cNvPr>
              <p:cNvGrpSpPr/>
              <p:nvPr userDrawn="1"/>
            </p:nvGrpSpPr>
            <p:grpSpPr>
              <a:xfrm>
                <a:off x="-3598355" y="-4171"/>
                <a:ext cx="17038130" cy="7568016"/>
                <a:chOff x="-3572540" y="-3816"/>
                <a:chExt cx="17038130" cy="7568016"/>
              </a:xfrm>
            </p:grpSpPr>
            <p:grpSp>
              <p:nvGrpSpPr>
                <p:cNvPr id="13" name="Groupe 12">
                  <a:extLst>
                    <a:ext uri="{FF2B5EF4-FFF2-40B4-BE49-F238E27FC236}">
                      <a16:creationId xmlns:a16="http://schemas.microsoft.com/office/drawing/2014/main" id="{4B59230C-9C2E-4D88-8B02-223C188C2F70}"/>
                    </a:ext>
                  </a:extLst>
                </p:cNvPr>
                <p:cNvGrpSpPr/>
                <p:nvPr userDrawn="1"/>
              </p:nvGrpSpPr>
              <p:grpSpPr>
                <a:xfrm>
                  <a:off x="-3572540" y="-3816"/>
                  <a:ext cx="17038130" cy="7568016"/>
                  <a:chOff x="-2852602" y="840704"/>
                  <a:chExt cx="13554431" cy="7568016"/>
                </a:xfrm>
              </p:grpSpPr>
              <p:grpSp>
                <p:nvGrpSpPr>
                  <p:cNvPr id="15" name="Groupe 14">
                    <a:extLst>
                      <a:ext uri="{FF2B5EF4-FFF2-40B4-BE49-F238E27FC236}">
                        <a16:creationId xmlns:a16="http://schemas.microsoft.com/office/drawing/2014/main" id="{8FF5C59B-0810-4612-A0ED-352D3BFB2890}"/>
                      </a:ext>
                    </a:extLst>
                  </p:cNvPr>
                  <p:cNvGrpSpPr/>
                  <p:nvPr userDrawn="1"/>
                </p:nvGrpSpPr>
                <p:grpSpPr>
                  <a:xfrm>
                    <a:off x="-10520" y="851336"/>
                    <a:ext cx="10691813" cy="2482320"/>
                    <a:chOff x="-10520" y="851336"/>
                    <a:chExt cx="10691813" cy="2482320"/>
                  </a:xfrm>
                </p:grpSpPr>
                <p:sp>
                  <p:nvSpPr>
                    <p:cNvPr id="23" name="Rectangle 22">
                      <a:extLst>
                        <a:ext uri="{FF2B5EF4-FFF2-40B4-BE49-F238E27FC236}">
                          <a16:creationId xmlns:a16="http://schemas.microsoft.com/office/drawing/2014/main" id="{4231D327-9A31-44F9-9687-1BA5D5A274E1}"/>
                        </a:ext>
                      </a:extLst>
                    </p:cNvPr>
                    <p:cNvSpPr/>
                    <p:nvPr userDrawn="1"/>
                  </p:nvSpPr>
                  <p:spPr>
                    <a:xfrm>
                      <a:off x="-10520" y="1114773"/>
                      <a:ext cx="10691813" cy="2218883"/>
                    </a:xfrm>
                    <a:prstGeom prst="rect">
                      <a:avLst/>
                    </a:prstGeom>
                    <a:gradFill flip="none" rotWithShape="1">
                      <a:gsLst>
                        <a:gs pos="100000">
                          <a:srgbClr val="000000">
                            <a:lumMod val="100000"/>
                          </a:srgbClr>
                        </a:gs>
                        <a:gs pos="51000">
                          <a:schemeClr val="tx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latin typeface="Peugeot" panose="02000503040000020003" pitchFamily="50" charset="0"/>
                      </a:endParaRPr>
                    </a:p>
                  </p:txBody>
                </p:sp>
                <p:sp>
                  <p:nvSpPr>
                    <p:cNvPr id="24" name="Triangle rectangle 23">
                      <a:extLst>
                        <a:ext uri="{FF2B5EF4-FFF2-40B4-BE49-F238E27FC236}">
                          <a16:creationId xmlns:a16="http://schemas.microsoft.com/office/drawing/2014/main" id="{4220E8A7-13F3-4E26-97A1-495FB242EA88}"/>
                        </a:ext>
                      </a:extLst>
                    </p:cNvPr>
                    <p:cNvSpPr/>
                    <p:nvPr userDrawn="1"/>
                  </p:nvSpPr>
                  <p:spPr>
                    <a:xfrm rot="10800000">
                      <a:off x="4239201" y="851336"/>
                      <a:ext cx="6442092" cy="844521"/>
                    </a:xfrm>
                    <a:prstGeom prst="rtTriangle">
                      <a:avLst/>
                    </a:prstGeom>
                    <a:gradFill>
                      <a:gsLst>
                        <a:gs pos="0">
                          <a:schemeClr val="bg1">
                            <a:alpha val="0"/>
                          </a:schemeClr>
                        </a:gs>
                        <a:gs pos="100000">
                          <a:schemeClr val="bg1">
                            <a:alpha val="7000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grpSp>
              <p:grpSp>
                <p:nvGrpSpPr>
                  <p:cNvPr id="16" name="Groupe 15">
                    <a:extLst>
                      <a:ext uri="{FF2B5EF4-FFF2-40B4-BE49-F238E27FC236}">
                        <a16:creationId xmlns:a16="http://schemas.microsoft.com/office/drawing/2014/main" id="{B4534837-71DB-4806-B545-7FDADE177BD2}"/>
                      </a:ext>
                    </a:extLst>
                  </p:cNvPr>
                  <p:cNvGrpSpPr/>
                  <p:nvPr userDrawn="1"/>
                </p:nvGrpSpPr>
                <p:grpSpPr>
                  <a:xfrm>
                    <a:off x="-2852602" y="840704"/>
                    <a:ext cx="13554431" cy="7568016"/>
                    <a:chOff x="-2842580" y="-3817"/>
                    <a:chExt cx="13554431" cy="7568016"/>
                  </a:xfrm>
                </p:grpSpPr>
                <p:grpSp>
                  <p:nvGrpSpPr>
                    <p:cNvPr id="17" name="Groupe 16">
                      <a:extLst>
                        <a:ext uri="{FF2B5EF4-FFF2-40B4-BE49-F238E27FC236}">
                          <a16:creationId xmlns:a16="http://schemas.microsoft.com/office/drawing/2014/main" id="{50E0A305-0632-4F63-BB04-0A7B2E72F66B}"/>
                        </a:ext>
                      </a:extLst>
                    </p:cNvPr>
                    <p:cNvGrpSpPr/>
                    <p:nvPr userDrawn="1"/>
                  </p:nvGrpSpPr>
                  <p:grpSpPr>
                    <a:xfrm>
                      <a:off x="-2842580" y="-3817"/>
                      <a:ext cx="13534393" cy="7568015"/>
                      <a:chOff x="-2842580" y="-3817"/>
                      <a:chExt cx="13534393" cy="7568015"/>
                    </a:xfrm>
                  </p:grpSpPr>
                  <p:sp>
                    <p:nvSpPr>
                      <p:cNvPr id="21" name="Rectangle 20">
                        <a:extLst>
                          <a:ext uri="{FF2B5EF4-FFF2-40B4-BE49-F238E27FC236}">
                            <a16:creationId xmlns:a16="http://schemas.microsoft.com/office/drawing/2014/main" id="{7CA8F294-859C-40E6-BF41-D92CAD4FCC15}"/>
                          </a:ext>
                        </a:extLst>
                      </p:cNvPr>
                      <p:cNvSpPr/>
                      <p:nvPr userDrawn="1"/>
                    </p:nvSpPr>
                    <p:spPr>
                      <a:xfrm>
                        <a:off x="0" y="2482320"/>
                        <a:ext cx="10691813" cy="50818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latin typeface="Peugeot" panose="02000503040000020003" pitchFamily="50" charset="0"/>
                        </a:endParaRPr>
                      </a:p>
                    </p:txBody>
                  </p:sp>
                  <p:sp>
                    <p:nvSpPr>
                      <p:cNvPr id="22" name="Rectangle 21">
                        <a:extLst>
                          <a:ext uri="{FF2B5EF4-FFF2-40B4-BE49-F238E27FC236}">
                            <a16:creationId xmlns:a16="http://schemas.microsoft.com/office/drawing/2014/main" id="{37BD2DBF-3282-480F-A23C-44D6CB584184}"/>
                          </a:ext>
                        </a:extLst>
                      </p:cNvPr>
                      <p:cNvSpPr/>
                      <p:nvPr userDrawn="1"/>
                    </p:nvSpPr>
                    <p:spPr>
                      <a:xfrm>
                        <a:off x="-2842580" y="-3817"/>
                        <a:ext cx="13533394" cy="2482319"/>
                      </a:xfrm>
                      <a:prstGeom prst="rect">
                        <a:avLst/>
                      </a:prstGeom>
                      <a:gradFill flip="none" rotWithShape="1">
                        <a:gsLst>
                          <a:gs pos="69000">
                            <a:srgbClr val="000000">
                              <a:lumMod val="100000"/>
                            </a:srgbClr>
                          </a:gs>
                          <a:gs pos="42000">
                            <a:schemeClr val="tx1">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latin typeface="Peugeot" panose="02000503040000020003" pitchFamily="50" charset="0"/>
                        </a:endParaRPr>
                      </a:p>
                    </p:txBody>
                  </p:sp>
                </p:grpSp>
                <p:sp>
                  <p:nvSpPr>
                    <p:cNvPr id="18" name="Triangle rectangle 17">
                      <a:extLst>
                        <a:ext uri="{FF2B5EF4-FFF2-40B4-BE49-F238E27FC236}">
                          <a16:creationId xmlns:a16="http://schemas.microsoft.com/office/drawing/2014/main" id="{45A703AC-1059-424A-A05C-864EDF7E8A37}"/>
                        </a:ext>
                      </a:extLst>
                    </p:cNvPr>
                    <p:cNvSpPr/>
                    <p:nvPr userDrawn="1"/>
                  </p:nvSpPr>
                  <p:spPr>
                    <a:xfrm flipH="1">
                      <a:off x="6050163" y="5173362"/>
                      <a:ext cx="4661688" cy="2390836"/>
                    </a:xfrm>
                    <a:prstGeom prst="rtTriangle">
                      <a:avLst/>
                    </a:prstGeom>
                    <a:gradFill>
                      <a:gsLst>
                        <a:gs pos="0">
                          <a:schemeClr val="bg1">
                            <a:alpha val="0"/>
                          </a:schemeClr>
                        </a:gs>
                        <a:gs pos="100000">
                          <a:schemeClr val="bg1"/>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sp>
                  <p:nvSpPr>
                    <p:cNvPr id="19" name="Triangle rectangle 18">
                      <a:extLst>
                        <a:ext uri="{FF2B5EF4-FFF2-40B4-BE49-F238E27FC236}">
                          <a16:creationId xmlns:a16="http://schemas.microsoft.com/office/drawing/2014/main" id="{5BCE1D64-B1C2-4AFE-A05D-EC8EB0C5CF82}"/>
                        </a:ext>
                      </a:extLst>
                    </p:cNvPr>
                    <p:cNvSpPr/>
                    <p:nvPr userDrawn="1"/>
                  </p:nvSpPr>
                  <p:spPr>
                    <a:xfrm>
                      <a:off x="-2" y="6455672"/>
                      <a:ext cx="3814122" cy="1108526"/>
                    </a:xfrm>
                    <a:prstGeom prst="rtTriangle">
                      <a:avLst/>
                    </a:prstGeom>
                    <a:gradFill>
                      <a:gsLst>
                        <a:gs pos="0">
                          <a:srgbClr val="8AE9F3">
                            <a:alpha val="0"/>
                            <a:lumMod val="82000"/>
                            <a:lumOff val="18000"/>
                          </a:srgbClr>
                        </a:gs>
                        <a:gs pos="100000">
                          <a:srgbClr val="8AE9F3">
                            <a:lumMod val="100000"/>
                          </a:srgb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sp>
                  <p:nvSpPr>
                    <p:cNvPr id="20" name="Triangle rectangle 19">
                      <a:extLst>
                        <a:ext uri="{FF2B5EF4-FFF2-40B4-BE49-F238E27FC236}">
                          <a16:creationId xmlns:a16="http://schemas.microsoft.com/office/drawing/2014/main" id="{34E7E5DF-E81D-428F-AD0C-51ACD0657F09}"/>
                        </a:ext>
                      </a:extLst>
                    </p:cNvPr>
                    <p:cNvSpPr/>
                    <p:nvPr userDrawn="1"/>
                  </p:nvSpPr>
                  <p:spPr>
                    <a:xfrm flipH="1">
                      <a:off x="1773798" y="5469925"/>
                      <a:ext cx="7164256" cy="2094274"/>
                    </a:xfrm>
                    <a:prstGeom prst="rtTriangle">
                      <a:avLst/>
                    </a:prstGeom>
                    <a:gradFill>
                      <a:gsLst>
                        <a:gs pos="0">
                          <a:schemeClr val="bg1">
                            <a:alpha val="0"/>
                          </a:schemeClr>
                        </a:gs>
                        <a:gs pos="100000">
                          <a:schemeClr val="bg1">
                            <a:alpha val="5900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grpSp>
            </p:grpSp>
            <p:pic>
              <p:nvPicPr>
                <p:cNvPr id="14" name="Image 13">
                  <a:extLst>
                    <a:ext uri="{FF2B5EF4-FFF2-40B4-BE49-F238E27FC236}">
                      <a16:creationId xmlns:a16="http://schemas.microsoft.com/office/drawing/2014/main" id="{96ADD13E-5C7C-4170-B65F-E4EE4804919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945801" y="523219"/>
                  <a:ext cx="3950556" cy="1249364"/>
                </a:xfrm>
                <a:prstGeom prst="rect">
                  <a:avLst/>
                </a:prstGeom>
              </p:spPr>
            </p:pic>
          </p:grpSp>
        </p:grpSp>
        <p:pic>
          <p:nvPicPr>
            <p:cNvPr id="10" name="Image 9">
              <a:extLst>
                <a:ext uri="{FF2B5EF4-FFF2-40B4-BE49-F238E27FC236}">
                  <a16:creationId xmlns:a16="http://schemas.microsoft.com/office/drawing/2014/main" id="{AFEC7491-0187-4DA9-B400-93CBC70D4385}"/>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1864040" y="6371010"/>
              <a:ext cx="944202" cy="708152"/>
            </a:xfrm>
            <a:prstGeom prst="rect">
              <a:avLst/>
            </a:prstGeom>
          </p:spPr>
        </p:pic>
      </p:grpSp>
      <p:sp>
        <p:nvSpPr>
          <p:cNvPr id="2" name="Titre 1">
            <a:extLst>
              <a:ext uri="{FF2B5EF4-FFF2-40B4-BE49-F238E27FC236}">
                <a16:creationId xmlns:a16="http://schemas.microsoft.com/office/drawing/2014/main" id="{E6C7CED1-805D-411B-AF35-2BD8770C1542}"/>
              </a:ext>
            </a:extLst>
          </p:cNvPr>
          <p:cNvSpPr>
            <a:spLocks noGrp="1"/>
          </p:cNvSpPr>
          <p:nvPr>
            <p:ph type="ctrTitle" hasCustomPrompt="1"/>
          </p:nvPr>
        </p:nvSpPr>
        <p:spPr>
          <a:xfrm>
            <a:off x="2789917" y="3491688"/>
            <a:ext cx="10080625" cy="715484"/>
          </a:xfrm>
        </p:spPr>
        <p:txBody>
          <a:bodyPr anchor="b">
            <a:normAutofit/>
          </a:bodyPr>
          <a:lstStyle>
            <a:lvl1pPr algn="r">
              <a:defRPr sz="4000">
                <a:solidFill>
                  <a:srgbClr val="85E1EB"/>
                </a:solidFill>
                <a:latin typeface="Peugeot" panose="02000503040000020003" pitchFamily="50" charset="0"/>
              </a:defRPr>
            </a:lvl1pPr>
          </a:lstStyle>
          <a:p>
            <a:r>
              <a:rPr lang="fr-FR" dirty="0"/>
              <a:t>COVER PAGE</a:t>
            </a:r>
          </a:p>
        </p:txBody>
      </p:sp>
      <p:sp>
        <p:nvSpPr>
          <p:cNvPr id="3" name="Sous-titre 2">
            <a:extLst>
              <a:ext uri="{FF2B5EF4-FFF2-40B4-BE49-F238E27FC236}">
                <a16:creationId xmlns:a16="http://schemas.microsoft.com/office/drawing/2014/main" id="{2909FE9A-2EED-4014-A13A-76FBB05887D7}"/>
              </a:ext>
            </a:extLst>
          </p:cNvPr>
          <p:cNvSpPr>
            <a:spLocks noGrp="1"/>
          </p:cNvSpPr>
          <p:nvPr>
            <p:ph type="subTitle" idx="1" hasCustomPrompt="1"/>
          </p:nvPr>
        </p:nvSpPr>
        <p:spPr>
          <a:xfrm>
            <a:off x="2789917" y="4264253"/>
            <a:ext cx="10080625" cy="553268"/>
          </a:xfrm>
        </p:spPr>
        <p:txBody>
          <a:bodyPr>
            <a:normAutofit/>
          </a:bodyPr>
          <a:lstStyle>
            <a:lvl1pPr marL="0" indent="0" algn="r">
              <a:buNone/>
              <a:defRPr sz="2800">
                <a:solidFill>
                  <a:schemeClr val="bg1"/>
                </a:solidFill>
                <a:latin typeface="Peugeot" panose="02000503040000020003"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SUBTITLE</a:t>
            </a:r>
          </a:p>
        </p:txBody>
      </p:sp>
    </p:spTree>
    <p:extLst>
      <p:ext uri="{BB962C8B-B14F-4D97-AF65-F5344CB8AC3E}">
        <p14:creationId xmlns:p14="http://schemas.microsoft.com/office/powerpoint/2010/main" val="1562477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1_Title page 1">
    <p:spTree>
      <p:nvGrpSpPr>
        <p:cNvPr id="1" name=""/>
        <p:cNvGrpSpPr/>
        <p:nvPr/>
      </p:nvGrpSpPr>
      <p:grpSpPr>
        <a:xfrm>
          <a:off x="0" y="0"/>
          <a:ext cx="0" cy="0"/>
          <a:chOff x="0" y="0"/>
          <a:chExt cx="0" cy="0"/>
        </a:xfrm>
      </p:grpSpPr>
      <p:pic>
        <p:nvPicPr>
          <p:cNvPr id="27" name="Image 26">
            <a:extLst>
              <a:ext uri="{FF2B5EF4-FFF2-40B4-BE49-F238E27FC236}">
                <a16:creationId xmlns:a16="http://schemas.microsoft.com/office/drawing/2014/main" id="{44DDC156-228C-46A2-807F-49B4A10299C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9852" y="322"/>
            <a:ext cx="7488840" cy="2476487"/>
          </a:xfrm>
          <a:prstGeom prst="rect">
            <a:avLst/>
          </a:prstGeom>
        </p:spPr>
      </p:pic>
      <p:grpSp>
        <p:nvGrpSpPr>
          <p:cNvPr id="8" name="Groupe 7">
            <a:extLst>
              <a:ext uri="{FF2B5EF4-FFF2-40B4-BE49-F238E27FC236}">
                <a16:creationId xmlns:a16="http://schemas.microsoft.com/office/drawing/2014/main" id="{C318FF06-992F-434B-BD23-9A3F80B9FDAA}"/>
              </a:ext>
            </a:extLst>
          </p:cNvPr>
          <p:cNvGrpSpPr/>
          <p:nvPr userDrawn="1"/>
        </p:nvGrpSpPr>
        <p:grpSpPr>
          <a:xfrm>
            <a:off x="-3559027" y="10850"/>
            <a:ext cx="17028298" cy="7576030"/>
            <a:chOff x="-3588523" y="-12185"/>
            <a:chExt cx="17028298" cy="7576030"/>
          </a:xfrm>
        </p:grpSpPr>
        <p:grpSp>
          <p:nvGrpSpPr>
            <p:cNvPr id="13" name="Groupe 12">
              <a:extLst>
                <a:ext uri="{FF2B5EF4-FFF2-40B4-BE49-F238E27FC236}">
                  <a16:creationId xmlns:a16="http://schemas.microsoft.com/office/drawing/2014/main" id="{4B59230C-9C2E-4D88-8B02-223C188C2F70}"/>
                </a:ext>
              </a:extLst>
            </p:cNvPr>
            <p:cNvGrpSpPr/>
            <p:nvPr userDrawn="1"/>
          </p:nvGrpSpPr>
          <p:grpSpPr>
            <a:xfrm>
              <a:off x="-3588523" y="-12185"/>
              <a:ext cx="17028298" cy="7576030"/>
              <a:chOff x="-2844780" y="832690"/>
              <a:chExt cx="13546609" cy="7576030"/>
            </a:xfrm>
          </p:grpSpPr>
          <p:grpSp>
            <p:nvGrpSpPr>
              <p:cNvPr id="15" name="Groupe 14">
                <a:extLst>
                  <a:ext uri="{FF2B5EF4-FFF2-40B4-BE49-F238E27FC236}">
                    <a16:creationId xmlns:a16="http://schemas.microsoft.com/office/drawing/2014/main" id="{8FF5C59B-0810-4612-A0ED-352D3BFB2890}"/>
                  </a:ext>
                </a:extLst>
              </p:cNvPr>
              <p:cNvGrpSpPr/>
              <p:nvPr userDrawn="1"/>
            </p:nvGrpSpPr>
            <p:grpSpPr>
              <a:xfrm>
                <a:off x="-10520" y="851336"/>
                <a:ext cx="10691813" cy="2482320"/>
                <a:chOff x="-10520" y="851336"/>
                <a:chExt cx="10691813" cy="2482320"/>
              </a:xfrm>
            </p:grpSpPr>
            <p:sp>
              <p:nvSpPr>
                <p:cNvPr id="23" name="Rectangle 22">
                  <a:extLst>
                    <a:ext uri="{FF2B5EF4-FFF2-40B4-BE49-F238E27FC236}">
                      <a16:creationId xmlns:a16="http://schemas.microsoft.com/office/drawing/2014/main" id="{4231D327-9A31-44F9-9687-1BA5D5A274E1}"/>
                    </a:ext>
                  </a:extLst>
                </p:cNvPr>
                <p:cNvSpPr/>
                <p:nvPr userDrawn="1"/>
              </p:nvSpPr>
              <p:spPr>
                <a:xfrm>
                  <a:off x="-10520" y="1114773"/>
                  <a:ext cx="10691813" cy="2218883"/>
                </a:xfrm>
                <a:prstGeom prst="rect">
                  <a:avLst/>
                </a:prstGeom>
                <a:gradFill flip="none" rotWithShape="1">
                  <a:gsLst>
                    <a:gs pos="100000">
                      <a:srgbClr val="000000">
                        <a:lumMod val="100000"/>
                      </a:srgbClr>
                    </a:gs>
                    <a:gs pos="51000">
                      <a:schemeClr val="tx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latin typeface="Peugeot" panose="02000503040000020003" pitchFamily="50" charset="0"/>
                  </a:endParaRPr>
                </a:p>
              </p:txBody>
            </p:sp>
            <p:sp>
              <p:nvSpPr>
                <p:cNvPr id="24" name="Triangle rectangle 23">
                  <a:extLst>
                    <a:ext uri="{FF2B5EF4-FFF2-40B4-BE49-F238E27FC236}">
                      <a16:creationId xmlns:a16="http://schemas.microsoft.com/office/drawing/2014/main" id="{4220E8A7-13F3-4E26-97A1-495FB242EA88}"/>
                    </a:ext>
                  </a:extLst>
                </p:cNvPr>
                <p:cNvSpPr/>
                <p:nvPr userDrawn="1"/>
              </p:nvSpPr>
              <p:spPr>
                <a:xfrm rot="10800000">
                  <a:off x="4239201" y="851336"/>
                  <a:ext cx="6442092" cy="844521"/>
                </a:xfrm>
                <a:prstGeom prst="rtTriangle">
                  <a:avLst/>
                </a:prstGeom>
                <a:gradFill>
                  <a:gsLst>
                    <a:gs pos="0">
                      <a:schemeClr val="bg1">
                        <a:alpha val="0"/>
                      </a:schemeClr>
                    </a:gs>
                    <a:gs pos="100000">
                      <a:schemeClr val="bg1">
                        <a:alpha val="7000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grpSp>
          <p:grpSp>
            <p:nvGrpSpPr>
              <p:cNvPr id="16" name="Groupe 15">
                <a:extLst>
                  <a:ext uri="{FF2B5EF4-FFF2-40B4-BE49-F238E27FC236}">
                    <a16:creationId xmlns:a16="http://schemas.microsoft.com/office/drawing/2014/main" id="{B4534837-71DB-4806-B545-7FDADE177BD2}"/>
                  </a:ext>
                </a:extLst>
              </p:cNvPr>
              <p:cNvGrpSpPr/>
              <p:nvPr userDrawn="1"/>
            </p:nvGrpSpPr>
            <p:grpSpPr>
              <a:xfrm>
                <a:off x="-2844780" y="832690"/>
                <a:ext cx="13546609" cy="7576030"/>
                <a:chOff x="-2834758" y="-11831"/>
                <a:chExt cx="13546609" cy="7576030"/>
              </a:xfrm>
            </p:grpSpPr>
            <p:grpSp>
              <p:nvGrpSpPr>
                <p:cNvPr id="17" name="Groupe 16">
                  <a:extLst>
                    <a:ext uri="{FF2B5EF4-FFF2-40B4-BE49-F238E27FC236}">
                      <a16:creationId xmlns:a16="http://schemas.microsoft.com/office/drawing/2014/main" id="{50E0A305-0632-4F63-BB04-0A7B2E72F66B}"/>
                    </a:ext>
                  </a:extLst>
                </p:cNvPr>
                <p:cNvGrpSpPr/>
                <p:nvPr userDrawn="1"/>
              </p:nvGrpSpPr>
              <p:grpSpPr>
                <a:xfrm>
                  <a:off x="-2834758" y="-11831"/>
                  <a:ext cx="13533394" cy="7576029"/>
                  <a:chOff x="-2834758" y="-11831"/>
                  <a:chExt cx="13533394" cy="7576029"/>
                </a:xfrm>
              </p:grpSpPr>
              <p:sp>
                <p:nvSpPr>
                  <p:cNvPr id="21" name="Rectangle 20">
                    <a:extLst>
                      <a:ext uri="{FF2B5EF4-FFF2-40B4-BE49-F238E27FC236}">
                        <a16:creationId xmlns:a16="http://schemas.microsoft.com/office/drawing/2014/main" id="{7CA8F294-859C-40E6-BF41-D92CAD4FCC15}"/>
                      </a:ext>
                    </a:extLst>
                  </p:cNvPr>
                  <p:cNvSpPr/>
                  <p:nvPr userDrawn="1"/>
                </p:nvSpPr>
                <p:spPr>
                  <a:xfrm>
                    <a:off x="0" y="2482320"/>
                    <a:ext cx="10691813" cy="508187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latin typeface="Peugeot" panose="02000503040000020003" pitchFamily="50" charset="0"/>
                    </a:endParaRPr>
                  </a:p>
                </p:txBody>
              </p:sp>
              <p:sp>
                <p:nvSpPr>
                  <p:cNvPr id="22" name="Rectangle 21">
                    <a:extLst>
                      <a:ext uri="{FF2B5EF4-FFF2-40B4-BE49-F238E27FC236}">
                        <a16:creationId xmlns:a16="http://schemas.microsoft.com/office/drawing/2014/main" id="{37BD2DBF-3282-480F-A23C-44D6CB584184}"/>
                      </a:ext>
                    </a:extLst>
                  </p:cNvPr>
                  <p:cNvSpPr/>
                  <p:nvPr userDrawn="1"/>
                </p:nvSpPr>
                <p:spPr>
                  <a:xfrm>
                    <a:off x="-2834758" y="-11831"/>
                    <a:ext cx="13533394" cy="2482319"/>
                  </a:xfrm>
                  <a:prstGeom prst="rect">
                    <a:avLst/>
                  </a:prstGeom>
                  <a:gradFill flip="none" rotWithShape="1">
                    <a:gsLst>
                      <a:gs pos="69000">
                        <a:srgbClr val="000000">
                          <a:lumMod val="100000"/>
                        </a:srgbClr>
                      </a:gs>
                      <a:gs pos="42000">
                        <a:schemeClr val="tx1">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latin typeface="Peugeot" panose="02000503040000020003" pitchFamily="50" charset="0"/>
                    </a:endParaRPr>
                  </a:p>
                </p:txBody>
              </p:sp>
            </p:grpSp>
            <p:sp>
              <p:nvSpPr>
                <p:cNvPr id="18" name="Triangle rectangle 17">
                  <a:extLst>
                    <a:ext uri="{FF2B5EF4-FFF2-40B4-BE49-F238E27FC236}">
                      <a16:creationId xmlns:a16="http://schemas.microsoft.com/office/drawing/2014/main" id="{45A703AC-1059-424A-A05C-864EDF7E8A37}"/>
                    </a:ext>
                  </a:extLst>
                </p:cNvPr>
                <p:cNvSpPr/>
                <p:nvPr userDrawn="1"/>
              </p:nvSpPr>
              <p:spPr>
                <a:xfrm flipH="1">
                  <a:off x="6050163" y="5173362"/>
                  <a:ext cx="4661688" cy="2390836"/>
                </a:xfrm>
                <a:prstGeom prst="rtTriangle">
                  <a:avLst/>
                </a:prstGeom>
                <a:gradFill>
                  <a:gsLst>
                    <a:gs pos="0">
                      <a:schemeClr val="bg1">
                        <a:alpha val="0"/>
                      </a:schemeClr>
                    </a:gs>
                    <a:gs pos="100000">
                      <a:schemeClr val="bg1"/>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sp>
              <p:nvSpPr>
                <p:cNvPr id="19" name="Triangle rectangle 18">
                  <a:extLst>
                    <a:ext uri="{FF2B5EF4-FFF2-40B4-BE49-F238E27FC236}">
                      <a16:creationId xmlns:a16="http://schemas.microsoft.com/office/drawing/2014/main" id="{5BCE1D64-B1C2-4AFE-A05D-EC8EB0C5CF82}"/>
                    </a:ext>
                  </a:extLst>
                </p:cNvPr>
                <p:cNvSpPr/>
                <p:nvPr userDrawn="1"/>
              </p:nvSpPr>
              <p:spPr>
                <a:xfrm>
                  <a:off x="-2" y="6455672"/>
                  <a:ext cx="3814122" cy="1108526"/>
                </a:xfrm>
                <a:prstGeom prst="rtTriangle">
                  <a:avLst/>
                </a:prstGeom>
                <a:gradFill>
                  <a:gsLst>
                    <a:gs pos="0">
                      <a:srgbClr val="8AE9F3">
                        <a:alpha val="0"/>
                        <a:lumMod val="82000"/>
                        <a:lumOff val="18000"/>
                      </a:srgbClr>
                    </a:gs>
                    <a:gs pos="100000">
                      <a:srgbClr val="8AE9F3">
                        <a:lumMod val="100000"/>
                      </a:srgb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sp>
              <p:nvSpPr>
                <p:cNvPr id="20" name="Triangle rectangle 19">
                  <a:extLst>
                    <a:ext uri="{FF2B5EF4-FFF2-40B4-BE49-F238E27FC236}">
                      <a16:creationId xmlns:a16="http://schemas.microsoft.com/office/drawing/2014/main" id="{34E7E5DF-E81D-428F-AD0C-51ACD0657F09}"/>
                    </a:ext>
                  </a:extLst>
                </p:cNvPr>
                <p:cNvSpPr/>
                <p:nvPr userDrawn="1"/>
              </p:nvSpPr>
              <p:spPr>
                <a:xfrm flipH="1">
                  <a:off x="1773798" y="5469925"/>
                  <a:ext cx="7164256" cy="2094274"/>
                </a:xfrm>
                <a:prstGeom prst="rtTriangle">
                  <a:avLst/>
                </a:prstGeom>
                <a:gradFill>
                  <a:gsLst>
                    <a:gs pos="0">
                      <a:schemeClr val="bg1">
                        <a:alpha val="0"/>
                      </a:schemeClr>
                    </a:gs>
                    <a:gs pos="100000">
                      <a:schemeClr val="bg1">
                        <a:alpha val="5900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latin typeface="Peugeot" panose="02000503040000020003" pitchFamily="50" charset="0"/>
                  </a:endParaRPr>
                </a:p>
              </p:txBody>
            </p:sp>
          </p:grpSp>
        </p:grpSp>
        <p:pic>
          <p:nvPicPr>
            <p:cNvPr id="10" name="Image 9">
              <a:extLst>
                <a:ext uri="{FF2B5EF4-FFF2-40B4-BE49-F238E27FC236}">
                  <a16:creationId xmlns:a16="http://schemas.microsoft.com/office/drawing/2014/main" id="{AFEC7491-0187-4DA9-B400-93CBC70D4385}"/>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864040" y="6371010"/>
              <a:ext cx="944202" cy="708152"/>
            </a:xfrm>
            <a:prstGeom prst="rect">
              <a:avLst/>
            </a:prstGeom>
          </p:spPr>
        </p:pic>
      </p:grpSp>
      <p:sp>
        <p:nvSpPr>
          <p:cNvPr id="2" name="Titre 1">
            <a:extLst>
              <a:ext uri="{FF2B5EF4-FFF2-40B4-BE49-F238E27FC236}">
                <a16:creationId xmlns:a16="http://schemas.microsoft.com/office/drawing/2014/main" id="{E6C7CED1-805D-411B-AF35-2BD8770C1542}"/>
              </a:ext>
            </a:extLst>
          </p:cNvPr>
          <p:cNvSpPr>
            <a:spLocks noGrp="1"/>
          </p:cNvSpPr>
          <p:nvPr>
            <p:ph type="ctrTitle" hasCustomPrompt="1"/>
          </p:nvPr>
        </p:nvSpPr>
        <p:spPr>
          <a:xfrm>
            <a:off x="2789917" y="3491688"/>
            <a:ext cx="10080625" cy="715484"/>
          </a:xfrm>
        </p:spPr>
        <p:txBody>
          <a:bodyPr anchor="b">
            <a:normAutofit/>
          </a:bodyPr>
          <a:lstStyle>
            <a:lvl1pPr algn="r">
              <a:defRPr sz="4000">
                <a:solidFill>
                  <a:srgbClr val="85E1EB"/>
                </a:solidFill>
                <a:latin typeface="Peugeot" panose="02000503040000020003" pitchFamily="50" charset="0"/>
              </a:defRPr>
            </a:lvl1pPr>
          </a:lstStyle>
          <a:p>
            <a:r>
              <a:rPr lang="fr-FR" dirty="0"/>
              <a:t>COVER PAGE</a:t>
            </a:r>
          </a:p>
        </p:txBody>
      </p:sp>
      <p:sp>
        <p:nvSpPr>
          <p:cNvPr id="3" name="Sous-titre 2">
            <a:extLst>
              <a:ext uri="{FF2B5EF4-FFF2-40B4-BE49-F238E27FC236}">
                <a16:creationId xmlns:a16="http://schemas.microsoft.com/office/drawing/2014/main" id="{2909FE9A-2EED-4014-A13A-76FBB05887D7}"/>
              </a:ext>
            </a:extLst>
          </p:cNvPr>
          <p:cNvSpPr>
            <a:spLocks noGrp="1"/>
          </p:cNvSpPr>
          <p:nvPr>
            <p:ph type="subTitle" idx="1" hasCustomPrompt="1"/>
          </p:nvPr>
        </p:nvSpPr>
        <p:spPr>
          <a:xfrm>
            <a:off x="2789917" y="4264253"/>
            <a:ext cx="10080625" cy="553268"/>
          </a:xfrm>
        </p:spPr>
        <p:txBody>
          <a:bodyPr>
            <a:normAutofit/>
          </a:bodyPr>
          <a:lstStyle>
            <a:lvl1pPr marL="0" indent="0" algn="r">
              <a:buNone/>
              <a:defRPr sz="2800">
                <a:solidFill>
                  <a:schemeClr val="bg1"/>
                </a:solidFill>
                <a:latin typeface="Peugeot" panose="02000503040000020003"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SUBTITLE</a:t>
            </a:r>
          </a:p>
        </p:txBody>
      </p:sp>
      <p:pic>
        <p:nvPicPr>
          <p:cNvPr id="28" name="Image 27">
            <a:extLst>
              <a:ext uri="{FF2B5EF4-FFF2-40B4-BE49-F238E27FC236}">
                <a16:creationId xmlns:a16="http://schemas.microsoft.com/office/drawing/2014/main" id="{9CE25237-8CEE-4216-A97F-33538266B757}"/>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919986" y="522864"/>
            <a:ext cx="3950556" cy="1249364"/>
          </a:xfrm>
          <a:prstGeom prst="rect">
            <a:avLst/>
          </a:prstGeom>
        </p:spPr>
      </p:pic>
    </p:spTree>
    <p:extLst>
      <p:ext uri="{BB962C8B-B14F-4D97-AF65-F5344CB8AC3E}">
        <p14:creationId xmlns:p14="http://schemas.microsoft.com/office/powerpoint/2010/main" val="41176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page 2">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6628E2D-A630-45D5-83F6-FC37DCF79A36}"/>
              </a:ext>
            </a:extLst>
          </p:cNvPr>
          <p:cNvSpPr/>
          <p:nvPr userDrawn="1"/>
        </p:nvSpPr>
        <p:spPr>
          <a:xfrm>
            <a:off x="2524126" y="1"/>
            <a:ext cx="10840234" cy="2494048"/>
          </a:xfrm>
          <a:prstGeom prst="rect">
            <a:avLst/>
          </a:prstGeom>
          <a:gradFill flip="none" rotWithShape="1">
            <a:gsLst>
              <a:gs pos="44000">
                <a:srgbClr val="000000">
                  <a:lumMod val="100000"/>
                </a:srgbClr>
              </a:gs>
              <a:gs pos="14000">
                <a:schemeClr val="tx1">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grpSp>
        <p:nvGrpSpPr>
          <p:cNvPr id="25" name="Groupe 24">
            <a:extLst>
              <a:ext uri="{FF2B5EF4-FFF2-40B4-BE49-F238E27FC236}">
                <a16:creationId xmlns:a16="http://schemas.microsoft.com/office/drawing/2014/main" id="{DDD1E130-8012-4822-B931-B89EAE3A0422}"/>
              </a:ext>
            </a:extLst>
          </p:cNvPr>
          <p:cNvGrpSpPr/>
          <p:nvPr userDrawn="1"/>
        </p:nvGrpSpPr>
        <p:grpSpPr>
          <a:xfrm>
            <a:off x="7466" y="6460"/>
            <a:ext cx="13464965" cy="7557385"/>
            <a:chOff x="-25192" y="6460"/>
            <a:chExt cx="13464965" cy="7557385"/>
          </a:xfrm>
        </p:grpSpPr>
        <p:grpSp>
          <p:nvGrpSpPr>
            <p:cNvPr id="26" name="Groupe 25">
              <a:extLst>
                <a:ext uri="{FF2B5EF4-FFF2-40B4-BE49-F238E27FC236}">
                  <a16:creationId xmlns:a16="http://schemas.microsoft.com/office/drawing/2014/main" id="{1F1AFFE5-BEA1-44C5-9067-C229E1029E4F}"/>
                </a:ext>
              </a:extLst>
            </p:cNvPr>
            <p:cNvGrpSpPr/>
            <p:nvPr userDrawn="1"/>
          </p:nvGrpSpPr>
          <p:grpSpPr>
            <a:xfrm>
              <a:off x="-25192" y="6460"/>
              <a:ext cx="13464965" cy="7557385"/>
              <a:chOff x="-25192" y="6460"/>
              <a:chExt cx="13464965" cy="7557385"/>
            </a:xfrm>
          </p:grpSpPr>
          <p:sp>
            <p:nvSpPr>
              <p:cNvPr id="32" name="Rectangle 31">
                <a:extLst>
                  <a:ext uri="{FF2B5EF4-FFF2-40B4-BE49-F238E27FC236}">
                    <a16:creationId xmlns:a16="http://schemas.microsoft.com/office/drawing/2014/main" id="{7E2BB87D-AD99-4B14-8F3E-7FE5D7D85661}"/>
                  </a:ext>
                </a:extLst>
              </p:cNvPr>
              <p:cNvSpPr/>
              <p:nvPr userDrawn="1"/>
            </p:nvSpPr>
            <p:spPr>
              <a:xfrm>
                <a:off x="-25190" y="6460"/>
                <a:ext cx="13439775" cy="75573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p>
            </p:txBody>
          </p:sp>
          <p:sp>
            <p:nvSpPr>
              <p:cNvPr id="33" name="Triangle rectangle 32">
                <a:extLst>
                  <a:ext uri="{FF2B5EF4-FFF2-40B4-BE49-F238E27FC236}">
                    <a16:creationId xmlns:a16="http://schemas.microsoft.com/office/drawing/2014/main" id="{28E3979C-80F3-413B-B240-4798A084EE81}"/>
                  </a:ext>
                </a:extLst>
              </p:cNvPr>
              <p:cNvSpPr/>
              <p:nvPr userDrawn="1"/>
            </p:nvSpPr>
            <p:spPr>
              <a:xfrm flipH="1">
                <a:off x="7579959" y="5173008"/>
                <a:ext cx="5859814" cy="2390836"/>
              </a:xfrm>
              <a:prstGeom prst="rtTriangle">
                <a:avLst/>
              </a:prstGeom>
              <a:gradFill>
                <a:gsLst>
                  <a:gs pos="0">
                    <a:schemeClr val="bg1">
                      <a:alpha val="0"/>
                    </a:schemeClr>
                  </a:gs>
                  <a:gs pos="100000">
                    <a:schemeClr val="bg1"/>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34" name="Triangle rectangle 33">
                <a:extLst>
                  <a:ext uri="{FF2B5EF4-FFF2-40B4-BE49-F238E27FC236}">
                    <a16:creationId xmlns:a16="http://schemas.microsoft.com/office/drawing/2014/main" id="{85A8B133-CB1B-43C6-8458-CE0B22545EEA}"/>
                  </a:ext>
                </a:extLst>
              </p:cNvPr>
              <p:cNvSpPr/>
              <p:nvPr userDrawn="1"/>
            </p:nvSpPr>
            <p:spPr>
              <a:xfrm>
                <a:off x="-25192" y="6455318"/>
                <a:ext cx="4794411" cy="1108526"/>
              </a:xfrm>
              <a:prstGeom prst="rtTriangle">
                <a:avLst/>
              </a:prstGeom>
              <a:gradFill>
                <a:gsLst>
                  <a:gs pos="0">
                    <a:srgbClr val="8AE9F3">
                      <a:alpha val="0"/>
                      <a:lumMod val="82000"/>
                      <a:lumOff val="18000"/>
                    </a:srgbClr>
                  </a:gs>
                  <a:gs pos="100000">
                    <a:srgbClr val="8AE9F3">
                      <a:lumMod val="100000"/>
                    </a:srgb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p>
            </p:txBody>
          </p:sp>
          <p:sp>
            <p:nvSpPr>
              <p:cNvPr id="35" name="Triangle rectangle 34">
                <a:extLst>
                  <a:ext uri="{FF2B5EF4-FFF2-40B4-BE49-F238E27FC236}">
                    <a16:creationId xmlns:a16="http://schemas.microsoft.com/office/drawing/2014/main" id="{3466EF42-ABDF-42D1-A063-D1F9E00B9467}"/>
                  </a:ext>
                </a:extLst>
              </p:cNvPr>
              <p:cNvSpPr/>
              <p:nvPr userDrawn="1"/>
            </p:nvSpPr>
            <p:spPr>
              <a:xfrm flipH="1">
                <a:off x="2204502" y="5469571"/>
                <a:ext cx="9005581" cy="2094274"/>
              </a:xfrm>
              <a:prstGeom prst="rtTriangle">
                <a:avLst/>
              </a:prstGeom>
              <a:gradFill>
                <a:gsLst>
                  <a:gs pos="0">
                    <a:schemeClr val="bg1">
                      <a:alpha val="0"/>
                    </a:schemeClr>
                  </a:gs>
                  <a:gs pos="100000">
                    <a:schemeClr val="bg1">
                      <a:alpha val="5900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p>
            </p:txBody>
          </p:sp>
          <p:pic>
            <p:nvPicPr>
              <p:cNvPr id="36" name="Image 35">
                <a:extLst>
                  <a:ext uri="{FF2B5EF4-FFF2-40B4-BE49-F238E27FC236}">
                    <a16:creationId xmlns:a16="http://schemas.microsoft.com/office/drawing/2014/main" id="{D4D81A8C-23DC-4AAE-8CF5-E3A0315A9FF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864040" y="6371010"/>
                <a:ext cx="944202" cy="708152"/>
              </a:xfrm>
              <a:prstGeom prst="rect">
                <a:avLst/>
              </a:prstGeom>
            </p:spPr>
          </p:pic>
        </p:grpSp>
        <p:sp>
          <p:nvSpPr>
            <p:cNvPr id="31" name="Rectangle 30">
              <a:extLst>
                <a:ext uri="{FF2B5EF4-FFF2-40B4-BE49-F238E27FC236}">
                  <a16:creationId xmlns:a16="http://schemas.microsoft.com/office/drawing/2014/main" id="{0B20ACD4-70A3-434E-857B-597D60432734}"/>
                </a:ext>
              </a:extLst>
            </p:cNvPr>
            <p:cNvSpPr/>
            <p:nvPr userDrawn="1"/>
          </p:nvSpPr>
          <p:spPr>
            <a:xfrm>
              <a:off x="-18354" y="3381995"/>
              <a:ext cx="13439775" cy="1801794"/>
            </a:xfrm>
            <a:prstGeom prst="rect">
              <a:avLst/>
            </a:prstGeom>
            <a:gradFill flip="none" rotWithShape="1">
              <a:gsLst>
                <a:gs pos="100000">
                  <a:srgbClr val="000000">
                    <a:lumMod val="100000"/>
                  </a:srgbClr>
                </a:gs>
                <a:gs pos="51000">
                  <a:schemeClr val="tx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dirty="0"/>
            </a:p>
          </p:txBody>
        </p:sp>
      </p:grpSp>
      <p:pic>
        <p:nvPicPr>
          <p:cNvPr id="17" name="Image 16">
            <a:extLst>
              <a:ext uri="{FF2B5EF4-FFF2-40B4-BE49-F238E27FC236}">
                <a16:creationId xmlns:a16="http://schemas.microsoft.com/office/drawing/2014/main" id="{984C5DB3-F5D6-4733-94BF-82F3D04C5917}"/>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a:stretch/>
        </p:blipFill>
        <p:spPr>
          <a:xfrm flipH="1">
            <a:off x="-11" y="322"/>
            <a:ext cx="7026452" cy="2476487"/>
          </a:xfrm>
          <a:prstGeom prst="rect">
            <a:avLst/>
          </a:prstGeom>
        </p:spPr>
      </p:pic>
      <p:sp>
        <p:nvSpPr>
          <p:cNvPr id="2" name="Titre 1">
            <a:extLst>
              <a:ext uri="{FF2B5EF4-FFF2-40B4-BE49-F238E27FC236}">
                <a16:creationId xmlns:a16="http://schemas.microsoft.com/office/drawing/2014/main" id="{E6C7CED1-805D-411B-AF35-2BD8770C1542}"/>
              </a:ext>
            </a:extLst>
          </p:cNvPr>
          <p:cNvSpPr>
            <a:spLocks noGrp="1"/>
          </p:cNvSpPr>
          <p:nvPr>
            <p:ph type="ctrTitle" hasCustomPrompt="1"/>
          </p:nvPr>
        </p:nvSpPr>
        <p:spPr>
          <a:xfrm>
            <a:off x="2789917" y="3176002"/>
            <a:ext cx="10080625" cy="715484"/>
          </a:xfrm>
        </p:spPr>
        <p:txBody>
          <a:bodyPr anchor="b">
            <a:normAutofit/>
          </a:bodyPr>
          <a:lstStyle>
            <a:lvl1pPr algn="r">
              <a:defRPr sz="4000">
                <a:solidFill>
                  <a:srgbClr val="85E1EB"/>
                </a:solidFill>
                <a:latin typeface="Peugeot" panose="02000503040000020003" pitchFamily="50" charset="0"/>
              </a:defRPr>
            </a:lvl1pPr>
          </a:lstStyle>
          <a:p>
            <a:r>
              <a:rPr lang="fr-FR" dirty="0"/>
              <a:t>COVER PAGE</a:t>
            </a:r>
          </a:p>
        </p:txBody>
      </p:sp>
      <p:sp>
        <p:nvSpPr>
          <p:cNvPr id="20" name="Rectangle 19">
            <a:extLst>
              <a:ext uri="{FF2B5EF4-FFF2-40B4-BE49-F238E27FC236}">
                <a16:creationId xmlns:a16="http://schemas.microsoft.com/office/drawing/2014/main" id="{FDA82ECE-E5CB-4B4C-A841-303010B70407}"/>
              </a:ext>
            </a:extLst>
          </p:cNvPr>
          <p:cNvSpPr/>
          <p:nvPr userDrawn="1"/>
        </p:nvSpPr>
        <p:spPr>
          <a:xfrm>
            <a:off x="1276350" y="1"/>
            <a:ext cx="12174311" cy="2476487"/>
          </a:xfrm>
          <a:prstGeom prst="rect">
            <a:avLst/>
          </a:prstGeom>
          <a:gradFill flip="none" rotWithShape="1">
            <a:gsLst>
              <a:gs pos="44000">
                <a:srgbClr val="000000">
                  <a:lumMod val="100000"/>
                </a:srgbClr>
              </a:gs>
              <a:gs pos="14000">
                <a:schemeClr val="tx1">
                  <a:alpha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dirty="0"/>
          </a:p>
        </p:txBody>
      </p:sp>
      <p:sp>
        <p:nvSpPr>
          <p:cNvPr id="3" name="Sous-titre 2">
            <a:extLst>
              <a:ext uri="{FF2B5EF4-FFF2-40B4-BE49-F238E27FC236}">
                <a16:creationId xmlns:a16="http://schemas.microsoft.com/office/drawing/2014/main" id="{2909FE9A-2EED-4014-A13A-76FBB05887D7}"/>
              </a:ext>
            </a:extLst>
          </p:cNvPr>
          <p:cNvSpPr>
            <a:spLocks noGrp="1"/>
          </p:cNvSpPr>
          <p:nvPr>
            <p:ph type="subTitle" idx="1" hasCustomPrompt="1"/>
          </p:nvPr>
        </p:nvSpPr>
        <p:spPr>
          <a:xfrm>
            <a:off x="2789917" y="3948567"/>
            <a:ext cx="10080625" cy="553268"/>
          </a:xfrm>
        </p:spPr>
        <p:txBody>
          <a:bodyPr>
            <a:normAutofit/>
          </a:bodyPr>
          <a:lstStyle>
            <a:lvl1pPr marL="0" indent="0" algn="r">
              <a:buNone/>
              <a:defRPr sz="2800">
                <a:solidFill>
                  <a:schemeClr val="bg1"/>
                </a:solidFill>
                <a:latin typeface="Peugeot" panose="02000503040000020003" pitchFamily="50"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SUBTITLE</a:t>
            </a:r>
          </a:p>
        </p:txBody>
      </p:sp>
      <p:pic>
        <p:nvPicPr>
          <p:cNvPr id="22" name="Image 21">
            <a:extLst>
              <a:ext uri="{FF2B5EF4-FFF2-40B4-BE49-F238E27FC236}">
                <a16:creationId xmlns:a16="http://schemas.microsoft.com/office/drawing/2014/main" id="{0C994A86-55CF-4E1A-8B1D-6FB2E84E8940}"/>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8919986" y="522864"/>
            <a:ext cx="3950556" cy="1249364"/>
          </a:xfrm>
          <a:prstGeom prst="rect">
            <a:avLst/>
          </a:prstGeom>
        </p:spPr>
      </p:pic>
    </p:spTree>
    <p:extLst>
      <p:ext uri="{BB962C8B-B14F-4D97-AF65-F5344CB8AC3E}">
        <p14:creationId xmlns:p14="http://schemas.microsoft.com/office/powerpoint/2010/main" val="35382526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06EFCAB-52DC-456B-A542-4C8A6648ED20}"/>
              </a:ext>
            </a:extLst>
          </p:cNvPr>
          <p:cNvSpPr>
            <a:spLocks noGrp="1"/>
          </p:cNvSpPr>
          <p:nvPr>
            <p:ph type="title"/>
          </p:nvPr>
        </p:nvSpPr>
        <p:spPr>
          <a:xfrm>
            <a:off x="923925" y="403225"/>
            <a:ext cx="11591925" cy="14605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BEB6B40-1C41-47DF-B59B-A4B013ABBD51}"/>
              </a:ext>
            </a:extLst>
          </p:cNvPr>
          <p:cNvSpPr>
            <a:spLocks noGrp="1"/>
          </p:cNvSpPr>
          <p:nvPr>
            <p:ph type="body" idx="1"/>
          </p:nvPr>
        </p:nvSpPr>
        <p:spPr>
          <a:xfrm>
            <a:off x="923925" y="2012950"/>
            <a:ext cx="11591925" cy="47958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218B452-CA8B-413E-AF92-E1EACCD87F25}"/>
              </a:ext>
            </a:extLst>
          </p:cNvPr>
          <p:cNvSpPr>
            <a:spLocks noGrp="1"/>
          </p:cNvSpPr>
          <p:nvPr>
            <p:ph type="dt" sz="half" idx="2"/>
          </p:nvPr>
        </p:nvSpPr>
        <p:spPr>
          <a:xfrm>
            <a:off x="923925" y="7007225"/>
            <a:ext cx="3024188" cy="401638"/>
          </a:xfrm>
          <a:prstGeom prst="rect">
            <a:avLst/>
          </a:prstGeom>
        </p:spPr>
        <p:txBody>
          <a:bodyPr vert="horz" lIns="91440" tIns="45720" rIns="91440" bIns="45720" rtlCol="0" anchor="ctr"/>
          <a:lstStyle>
            <a:lvl1pPr algn="l">
              <a:defRPr sz="1200">
                <a:solidFill>
                  <a:schemeClr val="tx1">
                    <a:tint val="75000"/>
                  </a:schemeClr>
                </a:solidFill>
              </a:defRPr>
            </a:lvl1pPr>
          </a:lstStyle>
          <a:p>
            <a:fld id="{77108F1D-03F8-4476-8588-04014552FC42}" type="datetimeFigureOut">
              <a:rPr lang="fr-FR" smtClean="0"/>
              <a:t>06/08/2019</a:t>
            </a:fld>
            <a:endParaRPr lang="fr-FR"/>
          </a:p>
        </p:txBody>
      </p:sp>
      <p:sp>
        <p:nvSpPr>
          <p:cNvPr id="5" name="Espace réservé du pied de page 4">
            <a:extLst>
              <a:ext uri="{FF2B5EF4-FFF2-40B4-BE49-F238E27FC236}">
                <a16:creationId xmlns:a16="http://schemas.microsoft.com/office/drawing/2014/main" id="{1E8D6B54-3124-44E0-AA67-8F5A8C71931A}"/>
              </a:ext>
            </a:extLst>
          </p:cNvPr>
          <p:cNvSpPr>
            <a:spLocks noGrp="1"/>
          </p:cNvSpPr>
          <p:nvPr>
            <p:ph type="ftr" sz="quarter" idx="3"/>
          </p:nvPr>
        </p:nvSpPr>
        <p:spPr>
          <a:xfrm>
            <a:off x="4451350" y="7007225"/>
            <a:ext cx="4537075" cy="40163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4C273CD-B8B4-4E97-AB71-45920FD1A607}"/>
              </a:ext>
            </a:extLst>
          </p:cNvPr>
          <p:cNvSpPr>
            <a:spLocks noGrp="1"/>
          </p:cNvSpPr>
          <p:nvPr>
            <p:ph type="sldNum" sz="quarter" idx="4"/>
          </p:nvPr>
        </p:nvSpPr>
        <p:spPr>
          <a:xfrm>
            <a:off x="9491663" y="7007225"/>
            <a:ext cx="3024187" cy="401638"/>
          </a:xfrm>
          <a:prstGeom prst="rect">
            <a:avLst/>
          </a:prstGeom>
        </p:spPr>
        <p:txBody>
          <a:bodyPr vert="horz" lIns="91440" tIns="45720" rIns="91440" bIns="45720" rtlCol="0" anchor="ctr"/>
          <a:lstStyle>
            <a:lvl1pPr algn="r">
              <a:defRPr sz="1200">
                <a:solidFill>
                  <a:schemeClr val="tx1">
                    <a:tint val="75000"/>
                  </a:schemeClr>
                </a:solidFill>
              </a:defRPr>
            </a:lvl1pPr>
          </a:lstStyle>
          <a:p>
            <a:fld id="{9A550694-3FC8-42B5-86E2-6FB9F9AE487E}" type="slidenum">
              <a:rPr lang="fr-FR" smtClean="0"/>
              <a:t>‹nr.›</a:t>
            </a:fld>
            <a:endParaRPr lang="fr-FR"/>
          </a:p>
        </p:txBody>
      </p:sp>
    </p:spTree>
    <p:extLst>
      <p:ext uri="{BB962C8B-B14F-4D97-AF65-F5344CB8AC3E}">
        <p14:creationId xmlns:p14="http://schemas.microsoft.com/office/powerpoint/2010/main" val="3780115190"/>
      </p:ext>
    </p:extLst>
  </p:cSld>
  <p:clrMap bg1="lt1" tx1="dk1" bg2="lt2" tx2="dk2" accent1="accent1" accent2="accent2" accent3="accent3" accent4="accent4" accent5="accent5" accent6="accent6" hlink="hlink" folHlink="folHlink"/>
  <p:sldLayoutIdLst>
    <p:sldLayoutId id="2147483681" r:id="rId1"/>
    <p:sldLayoutId id="2147483675" r:id="rId2"/>
    <p:sldLayoutId id="2147483683" r:id="rId3"/>
    <p:sldLayoutId id="2147483685" r:id="rId4"/>
    <p:sldLayoutId id="2147483687" r:id="rId5"/>
    <p:sldLayoutId id="2147483686"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79791B-1DE4-461B-A67B-76207E8BA128}"/>
              </a:ext>
            </a:extLst>
          </p:cNvPr>
          <p:cNvSpPr>
            <a:spLocks noGrp="1"/>
          </p:cNvSpPr>
          <p:nvPr>
            <p:ph type="ctrTitle"/>
          </p:nvPr>
        </p:nvSpPr>
        <p:spPr/>
        <p:txBody>
          <a:bodyPr>
            <a:normAutofit/>
          </a:bodyPr>
          <a:lstStyle/>
          <a:p>
            <a:r>
              <a:rPr lang="fr-FR" dirty="0"/>
              <a:t>LOREM IPSUM</a:t>
            </a:r>
          </a:p>
        </p:txBody>
      </p:sp>
      <p:sp>
        <p:nvSpPr>
          <p:cNvPr id="3" name="Sous-titre 2">
            <a:extLst>
              <a:ext uri="{FF2B5EF4-FFF2-40B4-BE49-F238E27FC236}">
                <a16:creationId xmlns:a16="http://schemas.microsoft.com/office/drawing/2014/main" id="{7BD12972-2A52-4E7B-8981-4CBE230CED1F}"/>
              </a:ext>
            </a:extLst>
          </p:cNvPr>
          <p:cNvSpPr>
            <a:spLocks noGrp="1"/>
          </p:cNvSpPr>
          <p:nvPr>
            <p:ph type="subTitle" idx="1"/>
          </p:nvPr>
        </p:nvSpPr>
        <p:spPr/>
        <p:txBody>
          <a:bodyPr>
            <a:normAutofit/>
          </a:bodyPr>
          <a:lstStyle/>
          <a:p>
            <a:r>
              <a:rPr lang="fr-FR" dirty="0"/>
              <a:t>DOLOR SIT AMET, CONSECTETUR ADIPISCING ELIT. </a:t>
            </a:r>
          </a:p>
        </p:txBody>
      </p:sp>
    </p:spTree>
    <p:extLst>
      <p:ext uri="{BB962C8B-B14F-4D97-AF65-F5344CB8AC3E}">
        <p14:creationId xmlns:p14="http://schemas.microsoft.com/office/powerpoint/2010/main" val="163304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6DFB1B-714A-4C8E-A6A5-E4B80AC12F3D}"/>
              </a:ext>
            </a:extLst>
          </p:cNvPr>
          <p:cNvSpPr>
            <a:spLocks noGrp="1"/>
          </p:cNvSpPr>
          <p:nvPr>
            <p:ph type="ctrTitle"/>
          </p:nvPr>
        </p:nvSpPr>
        <p:spPr/>
        <p:txBody>
          <a:bodyPr/>
          <a:lstStyle/>
          <a:p>
            <a:r>
              <a:rPr lang="fr-FR" dirty="0"/>
              <a:t>LOREM IPSUM</a:t>
            </a:r>
          </a:p>
        </p:txBody>
      </p:sp>
      <p:sp>
        <p:nvSpPr>
          <p:cNvPr id="3" name="Sous-titre 2">
            <a:extLst>
              <a:ext uri="{FF2B5EF4-FFF2-40B4-BE49-F238E27FC236}">
                <a16:creationId xmlns:a16="http://schemas.microsoft.com/office/drawing/2014/main" id="{BC8BA619-F69F-4955-B17B-23551EE2B42D}"/>
              </a:ext>
            </a:extLst>
          </p:cNvPr>
          <p:cNvSpPr>
            <a:spLocks noGrp="1"/>
          </p:cNvSpPr>
          <p:nvPr>
            <p:ph type="subTitle" idx="1"/>
          </p:nvPr>
        </p:nvSpPr>
        <p:spPr/>
        <p:txBody>
          <a:bodyPr/>
          <a:lstStyle/>
          <a:p>
            <a:r>
              <a:rPr lang="fr-FR" dirty="0"/>
              <a:t>DOLOR SIT AMET, CONSECTETUR </a:t>
            </a:r>
          </a:p>
        </p:txBody>
      </p:sp>
    </p:spTree>
    <p:extLst>
      <p:ext uri="{BB962C8B-B14F-4D97-AF65-F5344CB8AC3E}">
        <p14:creationId xmlns:p14="http://schemas.microsoft.com/office/powerpoint/2010/main" val="3730314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BF61F5-DEF3-4D3D-AEB6-B548D7208476}"/>
              </a:ext>
            </a:extLst>
          </p:cNvPr>
          <p:cNvSpPr>
            <a:spLocks noGrp="1"/>
          </p:cNvSpPr>
          <p:nvPr>
            <p:ph type="title"/>
          </p:nvPr>
        </p:nvSpPr>
        <p:spPr/>
        <p:txBody>
          <a:bodyPr/>
          <a:lstStyle/>
          <a:p>
            <a:pPr marL="0" indent="0">
              <a:buNone/>
            </a:pPr>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Sed non </a:t>
            </a:r>
            <a:r>
              <a:rPr lang="fr-FR" dirty="0" err="1"/>
              <a:t>risus</a:t>
            </a:r>
            <a:r>
              <a:rPr lang="fr-FR" dirty="0"/>
              <a:t>. Suspendisse </a:t>
            </a:r>
            <a:r>
              <a:rPr lang="fr-FR" dirty="0" err="1"/>
              <a:t>lectus</a:t>
            </a:r>
            <a:r>
              <a:rPr lang="fr-FR" dirty="0"/>
              <a:t> </a:t>
            </a:r>
            <a:r>
              <a:rPr lang="fr-FR" dirty="0" err="1"/>
              <a:t>tortor</a:t>
            </a:r>
            <a:r>
              <a:rPr lang="fr-FR" dirty="0"/>
              <a:t>, </a:t>
            </a:r>
            <a:r>
              <a:rPr lang="fr-FR" dirty="0" err="1"/>
              <a:t>dignissim</a:t>
            </a:r>
            <a:r>
              <a:rPr lang="fr-FR" dirty="0"/>
              <a:t> </a:t>
            </a:r>
            <a:r>
              <a:rPr lang="fr-FR" dirty="0" err="1"/>
              <a:t>sit</a:t>
            </a:r>
            <a:r>
              <a:rPr lang="fr-FR" dirty="0"/>
              <a:t> </a:t>
            </a:r>
            <a:r>
              <a:rPr lang="fr-FR" dirty="0" err="1"/>
              <a:t>amet</a:t>
            </a:r>
            <a:r>
              <a:rPr lang="fr-FR" dirty="0"/>
              <a:t>, </a:t>
            </a:r>
            <a:r>
              <a:rPr lang="fr-FR" dirty="0" err="1"/>
              <a:t>adipiscing</a:t>
            </a:r>
            <a:r>
              <a:rPr lang="fr-FR" dirty="0"/>
              <a:t> nec, </a:t>
            </a:r>
            <a:r>
              <a:rPr lang="fr-FR" dirty="0" err="1"/>
              <a:t>ultricies</a:t>
            </a:r>
            <a:r>
              <a:rPr lang="fr-FR" dirty="0"/>
              <a:t> </a:t>
            </a:r>
            <a:r>
              <a:rPr lang="fr-FR" dirty="0" err="1"/>
              <a:t>sed</a:t>
            </a:r>
            <a:r>
              <a:rPr lang="fr-FR" dirty="0"/>
              <a:t>, </a:t>
            </a:r>
            <a:r>
              <a:rPr lang="fr-FR" dirty="0" err="1"/>
              <a:t>dolor</a:t>
            </a:r>
            <a:r>
              <a:rPr lang="fr-FR" dirty="0"/>
              <a:t>. Cras </a:t>
            </a:r>
            <a:r>
              <a:rPr lang="fr-FR" dirty="0" err="1"/>
              <a:t>elementum</a:t>
            </a:r>
            <a:r>
              <a:rPr lang="fr-FR" dirty="0"/>
              <a:t> </a:t>
            </a:r>
            <a:r>
              <a:rPr lang="fr-FR" dirty="0" err="1"/>
              <a:t>ultrices</a:t>
            </a:r>
            <a:r>
              <a:rPr lang="fr-FR" dirty="0"/>
              <a:t> diam. </a:t>
            </a:r>
            <a:r>
              <a:rPr lang="fr-FR" dirty="0" err="1"/>
              <a:t>Maecenas</a:t>
            </a:r>
            <a:r>
              <a:rPr lang="fr-FR" dirty="0"/>
              <a:t> </a:t>
            </a:r>
            <a:r>
              <a:rPr lang="fr-FR" dirty="0" err="1"/>
              <a:t>ligula</a:t>
            </a:r>
            <a:r>
              <a:rPr lang="fr-FR" dirty="0"/>
              <a:t> massa, </a:t>
            </a:r>
            <a:r>
              <a:rPr lang="fr-FR" dirty="0" err="1"/>
              <a:t>varius</a:t>
            </a:r>
            <a:r>
              <a:rPr lang="fr-FR" dirty="0"/>
              <a:t> a, semper </a:t>
            </a:r>
            <a:r>
              <a:rPr lang="fr-FR" dirty="0" err="1"/>
              <a:t>congue</a:t>
            </a:r>
            <a:r>
              <a:rPr lang="fr-FR" dirty="0"/>
              <a:t>, </a:t>
            </a:r>
            <a:r>
              <a:rPr lang="fr-FR" dirty="0" err="1"/>
              <a:t>euismod</a:t>
            </a:r>
            <a:r>
              <a:rPr lang="fr-FR" dirty="0"/>
              <a:t> non, mi. </a:t>
            </a:r>
            <a:r>
              <a:rPr lang="fr-FR" dirty="0" err="1"/>
              <a:t>Proin</a:t>
            </a:r>
            <a:r>
              <a:rPr lang="fr-FR" dirty="0"/>
              <a:t> </a:t>
            </a:r>
            <a:r>
              <a:rPr lang="fr-FR" dirty="0" err="1"/>
              <a:t>porttitor</a:t>
            </a:r>
            <a:r>
              <a:rPr lang="fr-FR" dirty="0"/>
              <a:t>, </a:t>
            </a:r>
            <a:r>
              <a:rPr lang="fr-FR" dirty="0" err="1"/>
              <a:t>orci</a:t>
            </a:r>
            <a:r>
              <a:rPr lang="fr-FR" dirty="0"/>
              <a:t> nec </a:t>
            </a:r>
            <a:r>
              <a:rPr lang="fr-FR" dirty="0" err="1"/>
              <a:t>nonummy</a:t>
            </a:r>
            <a:r>
              <a:rPr lang="fr-FR" dirty="0"/>
              <a:t> </a:t>
            </a:r>
            <a:r>
              <a:rPr lang="fr-FR" dirty="0" err="1"/>
              <a:t>molestie</a:t>
            </a:r>
            <a:r>
              <a:rPr lang="fr-FR" dirty="0"/>
              <a:t>, </a:t>
            </a:r>
            <a:r>
              <a:rPr lang="fr-FR" dirty="0" err="1"/>
              <a:t>enim</a:t>
            </a:r>
            <a:r>
              <a:rPr lang="fr-FR" dirty="0"/>
              <a:t> est </a:t>
            </a:r>
            <a:r>
              <a:rPr lang="fr-FR" dirty="0" err="1"/>
              <a:t>eleifend</a:t>
            </a:r>
            <a:r>
              <a:rPr lang="fr-FR" dirty="0"/>
              <a:t> mi, non </a:t>
            </a:r>
            <a:r>
              <a:rPr lang="fr-FR" dirty="0" err="1"/>
              <a:t>fermentum</a:t>
            </a:r>
            <a:r>
              <a:rPr lang="fr-FR" dirty="0"/>
              <a:t> diam </a:t>
            </a:r>
            <a:r>
              <a:rPr lang="fr-FR" dirty="0" err="1"/>
              <a:t>nisl</a:t>
            </a:r>
            <a:r>
              <a:rPr lang="fr-FR" dirty="0"/>
              <a:t> </a:t>
            </a:r>
            <a:r>
              <a:rPr lang="fr-FR" dirty="0" err="1"/>
              <a:t>sit</a:t>
            </a:r>
            <a:r>
              <a:rPr lang="fr-FR" dirty="0"/>
              <a:t> </a:t>
            </a:r>
            <a:r>
              <a:rPr lang="fr-FR" dirty="0" err="1"/>
              <a:t>amet</a:t>
            </a:r>
            <a:r>
              <a:rPr lang="fr-FR" dirty="0"/>
              <a:t> erat. Duis semper. Duis </a:t>
            </a:r>
            <a:r>
              <a:rPr lang="fr-FR" dirty="0" err="1"/>
              <a:t>arcu</a:t>
            </a:r>
            <a:r>
              <a:rPr lang="fr-FR" dirty="0"/>
              <a:t> massa, </a:t>
            </a:r>
            <a:r>
              <a:rPr lang="fr-FR" dirty="0" err="1"/>
              <a:t>scelerisque</a:t>
            </a:r>
            <a:r>
              <a:rPr lang="fr-FR" dirty="0"/>
              <a:t> vitae, </a:t>
            </a:r>
            <a:r>
              <a:rPr lang="fr-FR" dirty="0" err="1"/>
              <a:t>consequat</a:t>
            </a:r>
            <a:r>
              <a:rPr lang="fr-FR" dirty="0"/>
              <a:t> in, pretium a, </a:t>
            </a:r>
            <a:r>
              <a:rPr lang="fr-FR" dirty="0" err="1"/>
              <a:t>enim</a:t>
            </a:r>
            <a:r>
              <a:rPr lang="fr-FR" dirty="0"/>
              <a:t>. </a:t>
            </a:r>
            <a:r>
              <a:rPr lang="fr-FR" dirty="0" err="1"/>
              <a:t>Pellentesque</a:t>
            </a:r>
            <a:r>
              <a:rPr lang="fr-FR" dirty="0"/>
              <a:t> </a:t>
            </a:r>
            <a:r>
              <a:rPr lang="fr-FR" dirty="0" err="1"/>
              <a:t>congue</a:t>
            </a:r>
            <a:r>
              <a:rPr lang="fr-FR" dirty="0"/>
              <a:t>. Ut in </a:t>
            </a:r>
            <a:r>
              <a:rPr lang="fr-FR" dirty="0" err="1"/>
              <a:t>risus</a:t>
            </a:r>
            <a:r>
              <a:rPr lang="fr-FR" dirty="0"/>
              <a:t> </a:t>
            </a:r>
            <a:r>
              <a:rPr lang="fr-FR" dirty="0" err="1"/>
              <a:t>volutpat</a:t>
            </a:r>
            <a:r>
              <a:rPr lang="fr-FR" dirty="0"/>
              <a:t> libero </a:t>
            </a:r>
            <a:r>
              <a:rPr lang="fr-FR" dirty="0" err="1"/>
              <a:t>pharetra</a:t>
            </a:r>
            <a:r>
              <a:rPr lang="fr-FR" dirty="0"/>
              <a:t> </a:t>
            </a:r>
            <a:r>
              <a:rPr lang="fr-FR" dirty="0" err="1"/>
              <a:t>tempor</a:t>
            </a:r>
            <a:r>
              <a:rPr lang="fr-FR" dirty="0"/>
              <a:t>. Cras </a:t>
            </a:r>
            <a:r>
              <a:rPr lang="fr-FR" dirty="0" err="1"/>
              <a:t>vestibulum</a:t>
            </a:r>
            <a:r>
              <a:rPr lang="fr-FR" dirty="0"/>
              <a:t> bibendum </a:t>
            </a:r>
            <a:r>
              <a:rPr lang="fr-FR" dirty="0" err="1"/>
              <a:t>augue</a:t>
            </a:r>
            <a:endParaRPr lang="fr-FR" dirty="0"/>
          </a:p>
        </p:txBody>
      </p:sp>
    </p:spTree>
    <p:extLst>
      <p:ext uri="{BB962C8B-B14F-4D97-AF65-F5344CB8AC3E}">
        <p14:creationId xmlns:p14="http://schemas.microsoft.com/office/powerpoint/2010/main" val="1031616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6DFB1B-714A-4C8E-A6A5-E4B80AC12F3D}"/>
              </a:ext>
            </a:extLst>
          </p:cNvPr>
          <p:cNvSpPr>
            <a:spLocks noGrp="1"/>
          </p:cNvSpPr>
          <p:nvPr>
            <p:ph type="ctrTitle"/>
          </p:nvPr>
        </p:nvSpPr>
        <p:spPr/>
        <p:txBody>
          <a:bodyPr/>
          <a:lstStyle/>
          <a:p>
            <a:r>
              <a:rPr lang="fr-FR" dirty="0"/>
              <a:t>LOREM IPSUM</a:t>
            </a:r>
          </a:p>
        </p:txBody>
      </p:sp>
      <p:sp>
        <p:nvSpPr>
          <p:cNvPr id="3" name="Sous-titre 2">
            <a:extLst>
              <a:ext uri="{FF2B5EF4-FFF2-40B4-BE49-F238E27FC236}">
                <a16:creationId xmlns:a16="http://schemas.microsoft.com/office/drawing/2014/main" id="{BC8BA619-F69F-4955-B17B-23551EE2B42D}"/>
              </a:ext>
            </a:extLst>
          </p:cNvPr>
          <p:cNvSpPr>
            <a:spLocks noGrp="1"/>
          </p:cNvSpPr>
          <p:nvPr>
            <p:ph type="subTitle" idx="1"/>
          </p:nvPr>
        </p:nvSpPr>
        <p:spPr/>
        <p:txBody>
          <a:bodyPr/>
          <a:lstStyle/>
          <a:p>
            <a:r>
              <a:rPr lang="fr-FR" dirty="0"/>
              <a:t>DOLOR SIT AMET, CONSECTETUR </a:t>
            </a:r>
          </a:p>
        </p:txBody>
      </p:sp>
    </p:spTree>
    <p:extLst>
      <p:ext uri="{BB962C8B-B14F-4D97-AF65-F5344CB8AC3E}">
        <p14:creationId xmlns:p14="http://schemas.microsoft.com/office/powerpoint/2010/main" val="3555127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93BF4E-BC90-4BC9-B9B3-17FED42854D9}"/>
              </a:ext>
            </a:extLst>
          </p:cNvPr>
          <p:cNvSpPr>
            <a:spLocks noGrp="1"/>
          </p:cNvSpPr>
          <p:nvPr>
            <p:ph type="ctrTitle"/>
          </p:nvPr>
        </p:nvSpPr>
        <p:spPr/>
        <p:txBody>
          <a:bodyPr/>
          <a:lstStyle/>
          <a:p>
            <a:r>
              <a:rPr lang="fr-FR" dirty="0"/>
              <a:t>LOREM IPSUM</a:t>
            </a:r>
          </a:p>
        </p:txBody>
      </p:sp>
      <p:sp>
        <p:nvSpPr>
          <p:cNvPr id="3" name="Sous-titre 2">
            <a:extLst>
              <a:ext uri="{FF2B5EF4-FFF2-40B4-BE49-F238E27FC236}">
                <a16:creationId xmlns:a16="http://schemas.microsoft.com/office/drawing/2014/main" id="{32D5E546-940D-4877-9E90-E1DDE5BEAF53}"/>
              </a:ext>
            </a:extLst>
          </p:cNvPr>
          <p:cNvSpPr>
            <a:spLocks noGrp="1"/>
          </p:cNvSpPr>
          <p:nvPr>
            <p:ph type="subTitle" idx="1"/>
          </p:nvPr>
        </p:nvSpPr>
        <p:spPr>
          <a:xfrm>
            <a:off x="459295" y="2233429"/>
            <a:ext cx="10080625" cy="4110221"/>
          </a:xfrm>
        </p:spPr>
        <p:txBody>
          <a:bodyPr>
            <a:normAutofit/>
          </a:bodyPr>
          <a:lstStyle/>
          <a:p>
            <a:pPr marL="342900" indent="-342900">
              <a:buFont typeface="Arial" panose="020B0604020202020204" pitchFamily="34" charset="0"/>
              <a:buChar char="•"/>
            </a:pPr>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Sed non </a:t>
            </a:r>
            <a:r>
              <a:rPr lang="fr-FR" dirty="0" err="1"/>
              <a:t>risus</a:t>
            </a:r>
            <a:r>
              <a:rPr lang="fr-FR" dirty="0"/>
              <a:t>. Suspendisse </a:t>
            </a:r>
            <a:r>
              <a:rPr lang="fr-FR" dirty="0" err="1"/>
              <a:t>lectus</a:t>
            </a:r>
            <a:r>
              <a:rPr lang="fr-FR" dirty="0"/>
              <a:t> </a:t>
            </a:r>
            <a:r>
              <a:rPr lang="fr-FR" dirty="0" err="1"/>
              <a:t>tortor</a:t>
            </a:r>
            <a:r>
              <a:rPr lang="fr-FR" dirty="0"/>
              <a:t>, </a:t>
            </a:r>
            <a:r>
              <a:rPr lang="fr-FR" dirty="0" err="1"/>
              <a:t>dignissim</a:t>
            </a:r>
            <a:r>
              <a:rPr lang="fr-FR" dirty="0"/>
              <a:t> </a:t>
            </a:r>
            <a:r>
              <a:rPr lang="fr-FR" dirty="0" err="1"/>
              <a:t>sit</a:t>
            </a:r>
            <a:r>
              <a:rPr lang="fr-FR" dirty="0"/>
              <a:t> </a:t>
            </a:r>
            <a:r>
              <a:rPr lang="fr-FR" dirty="0" err="1"/>
              <a:t>amet</a:t>
            </a:r>
            <a:r>
              <a:rPr lang="fr-FR" dirty="0"/>
              <a:t>, </a:t>
            </a:r>
            <a:r>
              <a:rPr lang="fr-FR" dirty="0" err="1"/>
              <a:t>adipiscing</a:t>
            </a:r>
            <a:r>
              <a:rPr lang="fr-FR" dirty="0"/>
              <a:t> nec, </a:t>
            </a:r>
            <a:r>
              <a:rPr lang="fr-FR" dirty="0" err="1"/>
              <a:t>ultricies</a:t>
            </a:r>
            <a:r>
              <a:rPr lang="fr-FR" dirty="0"/>
              <a:t> </a:t>
            </a:r>
            <a:r>
              <a:rPr lang="fr-FR" dirty="0" err="1"/>
              <a:t>sed</a:t>
            </a:r>
            <a:r>
              <a:rPr lang="fr-FR" dirty="0"/>
              <a:t>, </a:t>
            </a:r>
            <a:r>
              <a:rPr lang="fr-FR" dirty="0" err="1"/>
              <a:t>dolor</a:t>
            </a:r>
            <a:r>
              <a:rPr lang="fr-FR" dirty="0"/>
              <a:t>. Cras </a:t>
            </a:r>
            <a:r>
              <a:rPr lang="fr-FR" dirty="0" err="1"/>
              <a:t>elementum</a:t>
            </a:r>
            <a:r>
              <a:rPr lang="fr-FR" dirty="0"/>
              <a:t> </a:t>
            </a:r>
            <a:r>
              <a:rPr lang="fr-FR" dirty="0" err="1"/>
              <a:t>ultrices</a:t>
            </a:r>
            <a:r>
              <a:rPr lang="fr-FR" dirty="0"/>
              <a:t> diam. </a:t>
            </a:r>
          </a:p>
          <a:p>
            <a:pPr marL="342900" indent="-342900">
              <a:buFont typeface="Arial" panose="020B0604020202020204" pitchFamily="34" charset="0"/>
              <a:buChar char="•"/>
            </a:pPr>
            <a:r>
              <a:rPr lang="fr-FR" dirty="0" err="1"/>
              <a:t>Maecenas</a:t>
            </a:r>
            <a:r>
              <a:rPr lang="fr-FR" dirty="0"/>
              <a:t> </a:t>
            </a:r>
            <a:r>
              <a:rPr lang="fr-FR" dirty="0" err="1"/>
              <a:t>ligula</a:t>
            </a:r>
            <a:r>
              <a:rPr lang="fr-FR" dirty="0"/>
              <a:t> massa, </a:t>
            </a:r>
            <a:r>
              <a:rPr lang="fr-FR" dirty="0" err="1"/>
              <a:t>varius</a:t>
            </a:r>
            <a:r>
              <a:rPr lang="fr-FR" dirty="0"/>
              <a:t> a, semper </a:t>
            </a:r>
            <a:r>
              <a:rPr lang="fr-FR" dirty="0" err="1"/>
              <a:t>congue</a:t>
            </a:r>
            <a:r>
              <a:rPr lang="fr-FR" dirty="0"/>
              <a:t>, </a:t>
            </a:r>
            <a:r>
              <a:rPr lang="fr-FR" dirty="0" err="1"/>
              <a:t>euismod</a:t>
            </a:r>
            <a:r>
              <a:rPr lang="fr-FR" dirty="0"/>
              <a:t> non, mi. </a:t>
            </a:r>
            <a:r>
              <a:rPr lang="fr-FR" dirty="0" err="1"/>
              <a:t>Proin</a:t>
            </a:r>
            <a:r>
              <a:rPr lang="fr-FR" dirty="0"/>
              <a:t> </a:t>
            </a:r>
            <a:r>
              <a:rPr lang="fr-FR" dirty="0" err="1"/>
              <a:t>porttitor</a:t>
            </a:r>
            <a:r>
              <a:rPr lang="fr-FR" dirty="0"/>
              <a:t>, </a:t>
            </a:r>
            <a:r>
              <a:rPr lang="fr-FR" dirty="0" err="1"/>
              <a:t>orci</a:t>
            </a:r>
            <a:r>
              <a:rPr lang="fr-FR" dirty="0"/>
              <a:t> nec </a:t>
            </a:r>
            <a:r>
              <a:rPr lang="fr-FR" dirty="0" err="1"/>
              <a:t>nonummy</a:t>
            </a:r>
            <a:r>
              <a:rPr lang="fr-FR" dirty="0"/>
              <a:t> </a:t>
            </a:r>
            <a:r>
              <a:rPr lang="fr-FR" dirty="0" err="1"/>
              <a:t>molestie</a:t>
            </a:r>
            <a:r>
              <a:rPr lang="fr-FR" dirty="0"/>
              <a:t>, </a:t>
            </a:r>
            <a:r>
              <a:rPr lang="fr-FR" dirty="0" err="1"/>
              <a:t>enim</a:t>
            </a:r>
            <a:r>
              <a:rPr lang="fr-FR" dirty="0"/>
              <a:t> est </a:t>
            </a:r>
            <a:r>
              <a:rPr lang="fr-FR" dirty="0" err="1"/>
              <a:t>eleifend</a:t>
            </a:r>
            <a:r>
              <a:rPr lang="fr-FR" dirty="0"/>
              <a:t> mi, non </a:t>
            </a:r>
            <a:r>
              <a:rPr lang="fr-FR" dirty="0" err="1"/>
              <a:t>fermentum</a:t>
            </a:r>
            <a:r>
              <a:rPr lang="fr-FR" dirty="0"/>
              <a:t> diam </a:t>
            </a:r>
            <a:r>
              <a:rPr lang="fr-FR" dirty="0" err="1"/>
              <a:t>nisl</a:t>
            </a:r>
            <a:r>
              <a:rPr lang="fr-FR" dirty="0"/>
              <a:t> </a:t>
            </a:r>
            <a:r>
              <a:rPr lang="fr-FR" dirty="0" err="1"/>
              <a:t>sit</a:t>
            </a:r>
            <a:r>
              <a:rPr lang="fr-FR" dirty="0"/>
              <a:t> </a:t>
            </a:r>
            <a:r>
              <a:rPr lang="fr-FR" dirty="0" err="1"/>
              <a:t>amet</a:t>
            </a:r>
            <a:r>
              <a:rPr lang="fr-FR" dirty="0"/>
              <a:t> erat. </a:t>
            </a:r>
          </a:p>
          <a:p>
            <a:pPr marL="342900" indent="-342900">
              <a:buFont typeface="Arial" panose="020B0604020202020204" pitchFamily="34" charset="0"/>
              <a:buChar char="•"/>
            </a:pPr>
            <a:r>
              <a:rPr lang="fr-FR" dirty="0"/>
              <a:t>Duis semper. Duis </a:t>
            </a:r>
            <a:r>
              <a:rPr lang="fr-FR" dirty="0" err="1"/>
              <a:t>arcu</a:t>
            </a:r>
            <a:r>
              <a:rPr lang="fr-FR" dirty="0"/>
              <a:t> massa, </a:t>
            </a:r>
            <a:r>
              <a:rPr lang="fr-FR" dirty="0" err="1"/>
              <a:t>scelerisque</a:t>
            </a:r>
            <a:r>
              <a:rPr lang="fr-FR" dirty="0"/>
              <a:t> vitae, </a:t>
            </a:r>
            <a:r>
              <a:rPr lang="fr-FR" dirty="0" err="1"/>
              <a:t>consequat</a:t>
            </a:r>
            <a:r>
              <a:rPr lang="fr-FR" dirty="0"/>
              <a:t> in, pretium a, </a:t>
            </a:r>
            <a:r>
              <a:rPr lang="fr-FR" dirty="0" err="1"/>
              <a:t>enim</a:t>
            </a:r>
            <a:r>
              <a:rPr lang="fr-FR" dirty="0"/>
              <a:t>. </a:t>
            </a:r>
            <a:r>
              <a:rPr lang="fr-FR" dirty="0" err="1"/>
              <a:t>Pellentesque</a:t>
            </a:r>
            <a:r>
              <a:rPr lang="fr-FR" dirty="0"/>
              <a:t> </a:t>
            </a:r>
            <a:r>
              <a:rPr lang="fr-FR" dirty="0" err="1"/>
              <a:t>congue</a:t>
            </a:r>
            <a:r>
              <a:rPr lang="fr-FR" dirty="0"/>
              <a:t>. Ut in </a:t>
            </a:r>
            <a:r>
              <a:rPr lang="fr-FR" dirty="0" err="1"/>
              <a:t>risus</a:t>
            </a:r>
            <a:r>
              <a:rPr lang="fr-FR" dirty="0"/>
              <a:t> </a:t>
            </a:r>
            <a:r>
              <a:rPr lang="fr-FR" dirty="0" err="1"/>
              <a:t>volutpat</a:t>
            </a:r>
            <a:r>
              <a:rPr lang="fr-FR" dirty="0"/>
              <a:t> libero </a:t>
            </a:r>
            <a:r>
              <a:rPr lang="fr-FR" dirty="0" err="1"/>
              <a:t>pharetra</a:t>
            </a:r>
            <a:r>
              <a:rPr lang="fr-FR" dirty="0"/>
              <a:t> </a:t>
            </a:r>
            <a:r>
              <a:rPr lang="fr-FR" dirty="0" err="1"/>
              <a:t>tempor</a:t>
            </a:r>
            <a:r>
              <a:rPr lang="fr-FR" dirty="0"/>
              <a:t>. Cras </a:t>
            </a:r>
            <a:r>
              <a:rPr lang="fr-FR" dirty="0" err="1"/>
              <a:t>vestibulum</a:t>
            </a:r>
            <a:r>
              <a:rPr lang="fr-FR" dirty="0"/>
              <a:t> bibendum </a:t>
            </a:r>
            <a:r>
              <a:rPr lang="fr-FR" dirty="0" err="1"/>
              <a:t>augue</a:t>
            </a:r>
            <a:endParaRPr lang="fr-FR" dirty="0"/>
          </a:p>
        </p:txBody>
      </p:sp>
    </p:spTree>
    <p:extLst>
      <p:ext uri="{BB962C8B-B14F-4D97-AF65-F5344CB8AC3E}">
        <p14:creationId xmlns:p14="http://schemas.microsoft.com/office/powerpoint/2010/main" val="3901837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6DFB1B-714A-4C8E-A6A5-E4B80AC12F3D}"/>
              </a:ext>
            </a:extLst>
          </p:cNvPr>
          <p:cNvSpPr>
            <a:spLocks noGrp="1"/>
          </p:cNvSpPr>
          <p:nvPr>
            <p:ph type="ctrTitle"/>
          </p:nvPr>
        </p:nvSpPr>
        <p:spPr/>
        <p:txBody>
          <a:bodyPr/>
          <a:lstStyle/>
          <a:p>
            <a:r>
              <a:rPr lang="fr-FR" dirty="0"/>
              <a:t>LOREM IPSUM</a:t>
            </a:r>
          </a:p>
        </p:txBody>
      </p:sp>
      <p:sp>
        <p:nvSpPr>
          <p:cNvPr id="3" name="Sous-titre 2">
            <a:extLst>
              <a:ext uri="{FF2B5EF4-FFF2-40B4-BE49-F238E27FC236}">
                <a16:creationId xmlns:a16="http://schemas.microsoft.com/office/drawing/2014/main" id="{BC8BA619-F69F-4955-B17B-23551EE2B42D}"/>
              </a:ext>
            </a:extLst>
          </p:cNvPr>
          <p:cNvSpPr>
            <a:spLocks noGrp="1"/>
          </p:cNvSpPr>
          <p:nvPr>
            <p:ph type="subTitle" idx="1"/>
          </p:nvPr>
        </p:nvSpPr>
        <p:spPr/>
        <p:txBody>
          <a:bodyPr/>
          <a:lstStyle/>
          <a:p>
            <a:r>
              <a:rPr lang="fr-FR" dirty="0"/>
              <a:t>DOLOR SIT AMET, CONSECTETUR </a:t>
            </a:r>
          </a:p>
        </p:txBody>
      </p:sp>
    </p:spTree>
    <p:extLst>
      <p:ext uri="{BB962C8B-B14F-4D97-AF65-F5344CB8AC3E}">
        <p14:creationId xmlns:p14="http://schemas.microsoft.com/office/powerpoint/2010/main" val="3418982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DB09CA-AD46-4B43-BC6F-E6A8365805E5}"/>
              </a:ext>
            </a:extLst>
          </p:cNvPr>
          <p:cNvSpPr>
            <a:spLocks noGrp="1"/>
          </p:cNvSpPr>
          <p:nvPr>
            <p:ph type="ctrTitle"/>
          </p:nvPr>
        </p:nvSpPr>
        <p:spPr/>
        <p:txBody>
          <a:bodyPr/>
          <a:lstStyle/>
          <a:p>
            <a:r>
              <a:rPr lang="fr-FR" dirty="0"/>
              <a:t>LOREM IPSUM</a:t>
            </a:r>
          </a:p>
        </p:txBody>
      </p:sp>
      <p:sp>
        <p:nvSpPr>
          <p:cNvPr id="3" name="Sous-titre 2">
            <a:extLst>
              <a:ext uri="{FF2B5EF4-FFF2-40B4-BE49-F238E27FC236}">
                <a16:creationId xmlns:a16="http://schemas.microsoft.com/office/drawing/2014/main" id="{FDD00DCD-A20A-45D1-AD29-1E804E52F27D}"/>
              </a:ext>
            </a:extLst>
          </p:cNvPr>
          <p:cNvSpPr>
            <a:spLocks noGrp="1"/>
          </p:cNvSpPr>
          <p:nvPr>
            <p:ph type="subTitle" idx="1"/>
          </p:nvPr>
        </p:nvSpPr>
        <p:spPr/>
        <p:txBody>
          <a:bodyPr>
            <a:normAutofit lnSpcReduction="10000"/>
          </a:bodyPr>
          <a:lstStyle/>
          <a:p>
            <a:pPr marL="342900" indent="-342900">
              <a:buFont typeface="Arial" panose="020B0604020202020204" pitchFamily="34" charset="0"/>
              <a:buChar char="•"/>
            </a:pPr>
            <a:r>
              <a:rPr lang="fr-FR" dirty="0"/>
              <a:t>Lorem ipsum </a:t>
            </a:r>
            <a:r>
              <a:rPr lang="fr-FR" dirty="0" err="1"/>
              <a:t>dolor</a:t>
            </a:r>
            <a:r>
              <a:rPr lang="fr-FR" dirty="0"/>
              <a:t> </a:t>
            </a:r>
            <a:r>
              <a:rPr lang="fr-FR" dirty="0" err="1"/>
              <a:t>sit</a:t>
            </a:r>
            <a:r>
              <a:rPr lang="fr-FR" dirty="0"/>
              <a:t> </a:t>
            </a:r>
            <a:r>
              <a:rPr lang="fr-FR" dirty="0" err="1"/>
              <a:t>amet</a:t>
            </a:r>
            <a:r>
              <a:rPr lang="fr-FR" dirty="0"/>
              <a:t>, </a:t>
            </a:r>
            <a:r>
              <a:rPr lang="fr-FR" dirty="0" err="1"/>
              <a:t>consectetur</a:t>
            </a:r>
            <a:r>
              <a:rPr lang="fr-FR" dirty="0"/>
              <a:t> </a:t>
            </a:r>
            <a:r>
              <a:rPr lang="fr-FR" dirty="0" err="1"/>
              <a:t>adipiscing</a:t>
            </a:r>
            <a:r>
              <a:rPr lang="fr-FR" dirty="0"/>
              <a:t> </a:t>
            </a:r>
            <a:r>
              <a:rPr lang="fr-FR" dirty="0" err="1"/>
              <a:t>elit</a:t>
            </a:r>
            <a:r>
              <a:rPr lang="fr-FR" dirty="0"/>
              <a:t>. Sed non </a:t>
            </a:r>
            <a:r>
              <a:rPr lang="fr-FR" dirty="0" err="1"/>
              <a:t>risus</a:t>
            </a:r>
            <a:r>
              <a:rPr lang="fr-FR" dirty="0"/>
              <a:t>. Suspendisse </a:t>
            </a:r>
            <a:r>
              <a:rPr lang="fr-FR" dirty="0" err="1"/>
              <a:t>lectus</a:t>
            </a:r>
            <a:r>
              <a:rPr lang="fr-FR" dirty="0"/>
              <a:t> </a:t>
            </a:r>
            <a:r>
              <a:rPr lang="fr-FR" dirty="0" err="1"/>
              <a:t>tortor</a:t>
            </a:r>
            <a:r>
              <a:rPr lang="fr-FR" dirty="0"/>
              <a:t>, </a:t>
            </a:r>
            <a:r>
              <a:rPr lang="fr-FR" dirty="0" err="1"/>
              <a:t>dignissim</a:t>
            </a:r>
            <a:r>
              <a:rPr lang="fr-FR" dirty="0"/>
              <a:t> </a:t>
            </a:r>
            <a:r>
              <a:rPr lang="fr-FR" dirty="0" err="1"/>
              <a:t>sit</a:t>
            </a:r>
            <a:r>
              <a:rPr lang="fr-FR" dirty="0"/>
              <a:t> </a:t>
            </a:r>
            <a:r>
              <a:rPr lang="fr-FR" dirty="0" err="1"/>
              <a:t>amet</a:t>
            </a:r>
            <a:r>
              <a:rPr lang="fr-FR" dirty="0"/>
              <a:t>, </a:t>
            </a:r>
            <a:r>
              <a:rPr lang="fr-FR" dirty="0" err="1"/>
              <a:t>adipiscing</a:t>
            </a:r>
            <a:r>
              <a:rPr lang="fr-FR" dirty="0"/>
              <a:t> nec, </a:t>
            </a:r>
            <a:r>
              <a:rPr lang="fr-FR" dirty="0" err="1"/>
              <a:t>ultricies</a:t>
            </a:r>
            <a:r>
              <a:rPr lang="fr-FR" dirty="0"/>
              <a:t> </a:t>
            </a:r>
            <a:r>
              <a:rPr lang="fr-FR" dirty="0" err="1"/>
              <a:t>sed</a:t>
            </a:r>
            <a:r>
              <a:rPr lang="fr-FR" dirty="0"/>
              <a:t>, </a:t>
            </a:r>
            <a:r>
              <a:rPr lang="fr-FR" dirty="0" err="1"/>
              <a:t>dolor</a:t>
            </a:r>
            <a:r>
              <a:rPr lang="fr-FR" dirty="0"/>
              <a:t>. Cras </a:t>
            </a:r>
            <a:r>
              <a:rPr lang="fr-FR" dirty="0" err="1"/>
              <a:t>elementum</a:t>
            </a:r>
            <a:r>
              <a:rPr lang="fr-FR" dirty="0"/>
              <a:t> </a:t>
            </a:r>
            <a:r>
              <a:rPr lang="fr-FR" dirty="0" err="1"/>
              <a:t>ultrices</a:t>
            </a:r>
            <a:r>
              <a:rPr lang="fr-FR" dirty="0"/>
              <a:t> diam. </a:t>
            </a:r>
          </a:p>
          <a:p>
            <a:pPr marL="342900" indent="-342900">
              <a:buFont typeface="Arial" panose="020B0604020202020204" pitchFamily="34" charset="0"/>
              <a:buChar char="•"/>
            </a:pPr>
            <a:r>
              <a:rPr lang="fr-FR" dirty="0" err="1"/>
              <a:t>Maecenas</a:t>
            </a:r>
            <a:r>
              <a:rPr lang="fr-FR" dirty="0"/>
              <a:t> </a:t>
            </a:r>
            <a:r>
              <a:rPr lang="fr-FR" dirty="0" err="1"/>
              <a:t>ligula</a:t>
            </a:r>
            <a:r>
              <a:rPr lang="fr-FR" dirty="0"/>
              <a:t> massa, </a:t>
            </a:r>
            <a:r>
              <a:rPr lang="fr-FR" dirty="0" err="1"/>
              <a:t>varius</a:t>
            </a:r>
            <a:r>
              <a:rPr lang="fr-FR" dirty="0"/>
              <a:t> a, semper </a:t>
            </a:r>
            <a:r>
              <a:rPr lang="fr-FR" dirty="0" err="1"/>
              <a:t>congue</a:t>
            </a:r>
            <a:r>
              <a:rPr lang="fr-FR" dirty="0"/>
              <a:t>, </a:t>
            </a:r>
            <a:r>
              <a:rPr lang="fr-FR" dirty="0" err="1"/>
              <a:t>euismod</a:t>
            </a:r>
            <a:r>
              <a:rPr lang="fr-FR" dirty="0"/>
              <a:t> non, mi. </a:t>
            </a:r>
            <a:r>
              <a:rPr lang="fr-FR" dirty="0" err="1"/>
              <a:t>Proin</a:t>
            </a:r>
            <a:r>
              <a:rPr lang="fr-FR" dirty="0"/>
              <a:t> </a:t>
            </a:r>
            <a:r>
              <a:rPr lang="fr-FR" dirty="0" err="1"/>
              <a:t>porttitor</a:t>
            </a:r>
            <a:r>
              <a:rPr lang="fr-FR" dirty="0"/>
              <a:t>, </a:t>
            </a:r>
            <a:r>
              <a:rPr lang="fr-FR" dirty="0" err="1"/>
              <a:t>orci</a:t>
            </a:r>
            <a:r>
              <a:rPr lang="fr-FR" dirty="0"/>
              <a:t> nec </a:t>
            </a:r>
            <a:r>
              <a:rPr lang="fr-FR" dirty="0" err="1"/>
              <a:t>nonummy</a:t>
            </a:r>
            <a:r>
              <a:rPr lang="fr-FR" dirty="0"/>
              <a:t> </a:t>
            </a:r>
            <a:r>
              <a:rPr lang="fr-FR" dirty="0" err="1"/>
              <a:t>molestie</a:t>
            </a:r>
            <a:r>
              <a:rPr lang="fr-FR" dirty="0"/>
              <a:t>, </a:t>
            </a:r>
            <a:r>
              <a:rPr lang="fr-FR" dirty="0" err="1"/>
              <a:t>enim</a:t>
            </a:r>
            <a:r>
              <a:rPr lang="fr-FR" dirty="0"/>
              <a:t> est </a:t>
            </a:r>
            <a:r>
              <a:rPr lang="fr-FR" dirty="0" err="1"/>
              <a:t>eleifend</a:t>
            </a:r>
            <a:r>
              <a:rPr lang="fr-FR" dirty="0"/>
              <a:t> mi, non </a:t>
            </a:r>
            <a:r>
              <a:rPr lang="fr-FR" dirty="0" err="1"/>
              <a:t>fermentum</a:t>
            </a:r>
            <a:r>
              <a:rPr lang="fr-FR" dirty="0"/>
              <a:t> diam </a:t>
            </a:r>
            <a:r>
              <a:rPr lang="fr-FR" dirty="0" err="1"/>
              <a:t>nisl</a:t>
            </a:r>
            <a:r>
              <a:rPr lang="fr-FR" dirty="0"/>
              <a:t> </a:t>
            </a:r>
            <a:r>
              <a:rPr lang="fr-FR" dirty="0" err="1"/>
              <a:t>sit</a:t>
            </a:r>
            <a:r>
              <a:rPr lang="fr-FR" dirty="0"/>
              <a:t> </a:t>
            </a:r>
            <a:r>
              <a:rPr lang="fr-FR" dirty="0" err="1"/>
              <a:t>amet</a:t>
            </a:r>
            <a:r>
              <a:rPr lang="fr-FR" dirty="0"/>
              <a:t> erat. </a:t>
            </a:r>
          </a:p>
          <a:p>
            <a:endParaRPr lang="fr-FR" dirty="0"/>
          </a:p>
        </p:txBody>
      </p:sp>
    </p:spTree>
    <p:extLst>
      <p:ext uri="{BB962C8B-B14F-4D97-AF65-F5344CB8AC3E}">
        <p14:creationId xmlns:p14="http://schemas.microsoft.com/office/powerpoint/2010/main" val="158705938"/>
      </p:ext>
    </p:extLst>
  </p:cSld>
  <p:clrMapOvr>
    <a:masterClrMapping/>
  </p:clrMapOvr>
</p:sld>
</file>

<file path=ppt/theme/theme1.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1514</TotalTime>
  <Words>314</Words>
  <Application>Microsoft Macintosh PowerPoint</Application>
  <PresentationFormat>Aangepast</PresentationFormat>
  <Paragraphs>16</Paragraphs>
  <Slides>7</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7</vt:i4>
      </vt:variant>
    </vt:vector>
  </HeadingPairs>
  <TitlesOfParts>
    <vt:vector size="12" baseType="lpstr">
      <vt:lpstr>Arial</vt:lpstr>
      <vt:lpstr>Calibri</vt:lpstr>
      <vt:lpstr>Calibri Light</vt:lpstr>
      <vt:lpstr>Peugeot</vt:lpstr>
      <vt:lpstr>Conception personnalisée</vt:lpstr>
      <vt:lpstr>LOREM IPSUM</vt:lpstr>
      <vt:lpstr>LOREM IPSUM</vt:lpstr>
      <vt:lpstr>Lorem ipsum dolor sit amet, consectetur adipiscing elit. Sed non risus. Suspendisse lectus tortor, dignissim sit amet, adipiscing nec, ultricies sed, dolor. Cras elementum ultrices diam. Maecenas ligula massa, varius a, semper congue, euismod non, mi. Proin porttitor, orci nec nonummy molestie, enim est eleifend mi, non fermentum diam nisl sit amet erat. Duis semper. Duis arcu massa, scelerisque vitae, consequat in, pretium a, enim. Pellentesque congue. Ut in risus volutpat libero pharetra tempor. Cras vestibulum bibendum augue</vt:lpstr>
      <vt:lpstr>LOREM IPSUM</vt:lpstr>
      <vt:lpstr>LOREM IPSUM</vt:lpstr>
      <vt:lpstr>LOREM IPSUM</vt:lpstr>
      <vt:lpstr>LOREM IPSUM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mk manythink</dc:creator>
  <cp:lastModifiedBy>Stijn Snaet</cp:lastModifiedBy>
  <cp:revision>38</cp:revision>
  <dcterms:created xsi:type="dcterms:W3CDTF">2019-06-03T13:37:08Z</dcterms:created>
  <dcterms:modified xsi:type="dcterms:W3CDTF">2019-08-06T11:44:31Z</dcterms:modified>
</cp:coreProperties>
</file>